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0" r:id="rId3"/>
    <p:sldId id="291" r:id="rId4"/>
    <p:sldId id="295" r:id="rId5"/>
    <p:sldId id="293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86A7A"/>
    <a:srgbClr val="5A5A5A"/>
    <a:srgbClr val="354D56"/>
    <a:srgbClr val="C7D310"/>
    <a:srgbClr val="D0D1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6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68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lang="en-US" sz="1600" b="1" i="0" u="none" strike="noStrike" kern="1200" spc="0" baseline="0">
                <a:solidFill>
                  <a:srgbClr val="44546A"/>
                </a:solidFill>
                <a:latin typeface="+mn-lt"/>
                <a:ea typeface="+mn-ea"/>
                <a:cs typeface="+mn-cs"/>
              </a:defRPr>
            </a:pPr>
            <a:r>
              <a:rPr lang="en-US" sz="1600" b="1" i="0" u="none" strike="noStrike" kern="1200" baseline="0" dirty="0">
                <a:solidFill>
                  <a:srgbClr val="44546A"/>
                </a:solidFill>
                <a:latin typeface="+mn-lt"/>
                <a:ea typeface="+mn-ea"/>
                <a:cs typeface="+mn-cs"/>
              </a:rPr>
              <a:t>GM Cancer General Expenditure Accrual 23/24 V 24/25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lang="en-US" sz="1600" b="1" i="0" u="none" strike="noStrike" kern="1200" spc="0" baseline="0">
              <a:solidFill>
                <a:srgbClr val="44546A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'General Expenditure Accrual'!$A$38</c:f>
              <c:strCache>
                <c:ptCount val="1"/>
                <c:pt idx="0">
                  <c:v>2023/2024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'General Expenditure Accrual'!$B$37:$M$37</c:f>
              <c:strCache>
                <c:ptCount val="12"/>
                <c:pt idx="0">
                  <c:v>Apr</c:v>
                </c:pt>
                <c:pt idx="1">
                  <c:v>May</c:v>
                </c:pt>
                <c:pt idx="2">
                  <c:v>Jun</c:v>
                </c:pt>
                <c:pt idx="3">
                  <c:v>Jul</c:v>
                </c:pt>
                <c:pt idx="4">
                  <c:v>Aug</c:v>
                </c:pt>
                <c:pt idx="5">
                  <c:v>Sep</c:v>
                </c:pt>
                <c:pt idx="6">
                  <c:v>Oct</c:v>
                </c:pt>
                <c:pt idx="7">
                  <c:v>Nov</c:v>
                </c:pt>
                <c:pt idx="8">
                  <c:v>Dec</c:v>
                </c:pt>
                <c:pt idx="9">
                  <c:v>Jan</c:v>
                </c:pt>
                <c:pt idx="10">
                  <c:v>Feb</c:v>
                </c:pt>
                <c:pt idx="11">
                  <c:v>Mar</c:v>
                </c:pt>
              </c:strCache>
            </c:strRef>
          </c:cat>
          <c:val>
            <c:numRef>
              <c:f>'General Expenditure Accrual'!$B$38:$M$38</c:f>
              <c:numCache>
                <c:formatCode>"£"#,##0;[Red]"£"#,##0</c:formatCode>
                <c:ptCount val="12"/>
                <c:pt idx="0">
                  <c:v>776895</c:v>
                </c:pt>
                <c:pt idx="1">
                  <c:v>2528906</c:v>
                </c:pt>
                <c:pt idx="2">
                  <c:v>2229158.39</c:v>
                </c:pt>
                <c:pt idx="3">
                  <c:v>3017177</c:v>
                </c:pt>
                <c:pt idx="4">
                  <c:v>5772676</c:v>
                </c:pt>
                <c:pt idx="5">
                  <c:v>5196494</c:v>
                </c:pt>
                <c:pt idx="6">
                  <c:v>6978696</c:v>
                </c:pt>
                <c:pt idx="7">
                  <c:v>6071910.9900000002</c:v>
                </c:pt>
                <c:pt idx="8">
                  <c:v>6794383.1399999997</c:v>
                </c:pt>
                <c:pt idx="9">
                  <c:v>4910432.379999999</c:v>
                </c:pt>
                <c:pt idx="10">
                  <c:v>1262525.6100000001</c:v>
                </c:pt>
                <c:pt idx="11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BF0-4008-983C-C6D0F550901E}"/>
            </c:ext>
          </c:extLst>
        </c:ser>
        <c:ser>
          <c:idx val="1"/>
          <c:order val="1"/>
          <c:tx>
            <c:strRef>
              <c:f>'General Expenditure Accrual'!$A$39</c:f>
              <c:strCache>
                <c:ptCount val="1"/>
                <c:pt idx="0">
                  <c:v>2024/2025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'General Expenditure Accrual'!$B$37:$M$37</c:f>
              <c:strCache>
                <c:ptCount val="12"/>
                <c:pt idx="0">
                  <c:v>Apr</c:v>
                </c:pt>
                <c:pt idx="1">
                  <c:v>May</c:v>
                </c:pt>
                <c:pt idx="2">
                  <c:v>Jun</c:v>
                </c:pt>
                <c:pt idx="3">
                  <c:v>Jul</c:v>
                </c:pt>
                <c:pt idx="4">
                  <c:v>Aug</c:v>
                </c:pt>
                <c:pt idx="5">
                  <c:v>Sep</c:v>
                </c:pt>
                <c:pt idx="6">
                  <c:v>Oct</c:v>
                </c:pt>
                <c:pt idx="7">
                  <c:v>Nov</c:v>
                </c:pt>
                <c:pt idx="8">
                  <c:v>Dec</c:v>
                </c:pt>
                <c:pt idx="9">
                  <c:v>Jan</c:v>
                </c:pt>
                <c:pt idx="10">
                  <c:v>Feb</c:v>
                </c:pt>
                <c:pt idx="11">
                  <c:v>Mar</c:v>
                </c:pt>
              </c:strCache>
            </c:strRef>
          </c:cat>
          <c:val>
            <c:numRef>
              <c:f>'General Expenditure Accrual'!$B$39:$M$39</c:f>
              <c:numCache>
                <c:formatCode>"£"#,##0;[Red]"£"#,##0</c:formatCode>
                <c:ptCount val="12"/>
                <c:pt idx="0">
                  <c:v>313214</c:v>
                </c:pt>
                <c:pt idx="1">
                  <c:v>1197987.27</c:v>
                </c:pt>
                <c:pt idx="2">
                  <c:v>1731742.08</c:v>
                </c:pt>
                <c:pt idx="3">
                  <c:v>2095051</c:v>
                </c:pt>
                <c:pt idx="4">
                  <c:v>2771795.86</c:v>
                </c:pt>
                <c:pt idx="5">
                  <c:v>2878839.06</c:v>
                </c:pt>
                <c:pt idx="6">
                  <c:v>2475408.33</c:v>
                </c:pt>
                <c:pt idx="7">
                  <c:v>3082202.07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BF0-4008-983C-C6D0F55090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1215919"/>
        <c:axId val="1636770703"/>
      </c:lineChart>
      <c:catAx>
        <c:axId val="2121591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36770703"/>
        <c:crosses val="autoZero"/>
        <c:auto val="1"/>
        <c:lblAlgn val="ctr"/>
        <c:lblOffset val="100"/>
        <c:noMultiLvlLbl val="0"/>
      </c:catAx>
      <c:valAx>
        <c:axId val="163677070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£&quot;#,##0;[Red]&quot;£&quot;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1591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sv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9.svg"/><Relationship Id="rId7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emf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9.svg"/><Relationship Id="rId7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0.svg"/><Relationship Id="rId7" Type="http://schemas.openxmlformats.org/officeDocument/2006/relationships/image" Target="../media/image24.sv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3.png"/><Relationship Id="rId11" Type="http://schemas.openxmlformats.org/officeDocument/2006/relationships/image" Target="../media/image18.svg"/><Relationship Id="rId5" Type="http://schemas.openxmlformats.org/officeDocument/2006/relationships/image" Target="../media/image22.svg"/><Relationship Id="rId10" Type="http://schemas.openxmlformats.org/officeDocument/2006/relationships/image" Target="../media/image17.png"/><Relationship Id="rId4" Type="http://schemas.openxmlformats.org/officeDocument/2006/relationships/image" Target="../media/image21.png"/><Relationship Id="rId9" Type="http://schemas.openxmlformats.org/officeDocument/2006/relationships/image" Target="../media/image7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6.svg"/><Relationship Id="rId4" Type="http://schemas.openxmlformats.org/officeDocument/2006/relationships/image" Target="../media/image2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icture Placeholder 125">
            <a:extLst>
              <a:ext uri="{FF2B5EF4-FFF2-40B4-BE49-F238E27FC236}">
                <a16:creationId xmlns:a16="http://schemas.microsoft.com/office/drawing/2014/main" id="{9A527103-7F4C-9F70-8390-57D24D25A89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314" y="12660"/>
            <a:ext cx="5036524" cy="6862751"/>
          </a:xfrm>
          <a:custGeom>
            <a:avLst/>
            <a:gdLst>
              <a:gd name="connsiteX0" fmla="*/ 3239094 w 8305019"/>
              <a:gd name="connsiteY0" fmla="*/ 11316866 h 11317184"/>
              <a:gd name="connsiteX1" fmla="*/ 4721517 w 8305019"/>
              <a:gd name="connsiteY1" fmla="*/ 11316866 h 11317184"/>
              <a:gd name="connsiteX2" fmla="*/ 4719058 w 8305019"/>
              <a:gd name="connsiteY2" fmla="*/ 11317142 h 11317184"/>
              <a:gd name="connsiteX3" fmla="*/ 4717897 w 8305019"/>
              <a:gd name="connsiteY3" fmla="*/ 11317184 h 11317184"/>
              <a:gd name="connsiteX4" fmla="*/ 3403507 w 8305019"/>
              <a:gd name="connsiteY4" fmla="*/ 11317184 h 11317184"/>
              <a:gd name="connsiteX5" fmla="*/ 0 w 8305019"/>
              <a:gd name="connsiteY5" fmla="*/ 0 h 11317184"/>
              <a:gd name="connsiteX6" fmla="*/ 4672878 w 8305019"/>
              <a:gd name="connsiteY6" fmla="*/ 9110 h 11317184"/>
              <a:gd name="connsiteX7" fmla="*/ 4740947 w 8305019"/>
              <a:gd name="connsiteY7" fmla="*/ 11831 h 11317184"/>
              <a:gd name="connsiteX8" fmla="*/ 4808019 w 8305019"/>
              <a:gd name="connsiteY8" fmla="*/ 19628 h 11317184"/>
              <a:gd name="connsiteX9" fmla="*/ 4873853 w 8305019"/>
              <a:gd name="connsiteY9" fmla="*/ 32361 h 11317184"/>
              <a:gd name="connsiteX10" fmla="*/ 4938203 w 8305019"/>
              <a:gd name="connsiteY10" fmla="*/ 49889 h 11317184"/>
              <a:gd name="connsiteX11" fmla="*/ 5000828 w 8305019"/>
              <a:gd name="connsiteY11" fmla="*/ 72072 h 11317184"/>
              <a:gd name="connsiteX12" fmla="*/ 5061485 w 8305019"/>
              <a:gd name="connsiteY12" fmla="*/ 98768 h 11317184"/>
              <a:gd name="connsiteX13" fmla="*/ 5119931 w 8305019"/>
              <a:gd name="connsiteY13" fmla="*/ 129836 h 11317184"/>
              <a:gd name="connsiteX14" fmla="*/ 5175922 w 8305019"/>
              <a:gd name="connsiteY14" fmla="*/ 165134 h 11317184"/>
              <a:gd name="connsiteX15" fmla="*/ 5229216 w 8305019"/>
              <a:gd name="connsiteY15" fmla="*/ 204525 h 11317184"/>
              <a:gd name="connsiteX16" fmla="*/ 5279570 w 8305019"/>
              <a:gd name="connsiteY16" fmla="*/ 247863 h 11317184"/>
              <a:gd name="connsiteX17" fmla="*/ 5326742 w 8305019"/>
              <a:gd name="connsiteY17" fmla="*/ 295012 h 11317184"/>
              <a:gd name="connsiteX18" fmla="*/ 5370486 w 8305019"/>
              <a:gd name="connsiteY18" fmla="*/ 345827 h 11317184"/>
              <a:gd name="connsiteX19" fmla="*/ 5410561 w 8305019"/>
              <a:gd name="connsiteY19" fmla="*/ 400169 h 11317184"/>
              <a:gd name="connsiteX20" fmla="*/ 5446725 w 8305019"/>
              <a:gd name="connsiteY20" fmla="*/ 457898 h 11317184"/>
              <a:gd name="connsiteX21" fmla="*/ 8186044 w 8305019"/>
              <a:gd name="connsiteY21" fmla="*/ 5223989 h 11317184"/>
              <a:gd name="connsiteX22" fmla="*/ 8217722 w 8305019"/>
              <a:gd name="connsiteY22" fmla="*/ 5284296 h 11317184"/>
              <a:gd name="connsiteX23" fmla="*/ 8244505 w 8305019"/>
              <a:gd name="connsiteY23" fmla="*/ 5346278 h 11317184"/>
              <a:gd name="connsiteX24" fmla="*/ 8266394 w 8305019"/>
              <a:gd name="connsiteY24" fmla="*/ 5409654 h 11317184"/>
              <a:gd name="connsiteX25" fmla="*/ 8283390 w 8305019"/>
              <a:gd name="connsiteY25" fmla="*/ 5474146 h 11317184"/>
              <a:gd name="connsiteX26" fmla="*/ 8295493 w 8305019"/>
              <a:gd name="connsiteY26" fmla="*/ 5539470 h 11317184"/>
              <a:gd name="connsiteX27" fmla="*/ 8302702 w 8305019"/>
              <a:gd name="connsiteY27" fmla="*/ 5605348 h 11317184"/>
              <a:gd name="connsiteX28" fmla="*/ 8305019 w 8305019"/>
              <a:gd name="connsiteY28" fmla="*/ 5671497 h 11317184"/>
              <a:gd name="connsiteX29" fmla="*/ 8302444 w 8305019"/>
              <a:gd name="connsiteY29" fmla="*/ 5737636 h 11317184"/>
              <a:gd name="connsiteX30" fmla="*/ 8294978 w 8305019"/>
              <a:gd name="connsiteY30" fmla="*/ 5803484 h 11317184"/>
              <a:gd name="connsiteX31" fmla="*/ 8282622 w 8305019"/>
              <a:gd name="connsiteY31" fmla="*/ 5868762 h 11317184"/>
              <a:gd name="connsiteX32" fmla="*/ 8265374 w 8305019"/>
              <a:gd name="connsiteY32" fmla="*/ 5933188 h 11317184"/>
              <a:gd name="connsiteX33" fmla="*/ 8243237 w 8305019"/>
              <a:gd name="connsiteY33" fmla="*/ 5996480 h 11317184"/>
              <a:gd name="connsiteX34" fmla="*/ 8216210 w 8305019"/>
              <a:gd name="connsiteY34" fmla="*/ 6058359 h 11317184"/>
              <a:gd name="connsiteX35" fmla="*/ 8184295 w 8305019"/>
              <a:gd name="connsiteY35" fmla="*/ 6118542 h 11317184"/>
              <a:gd name="connsiteX36" fmla="*/ 5718392 w 8305019"/>
              <a:gd name="connsiteY36" fmla="*/ 10370614 h 11317184"/>
              <a:gd name="connsiteX37" fmla="*/ 2792183 w 8305019"/>
              <a:gd name="connsiteY37" fmla="*/ 7726805 h 11317184"/>
              <a:gd name="connsiteX38" fmla="*/ 2752940 w 8305019"/>
              <a:gd name="connsiteY38" fmla="*/ 7694190 h 11317184"/>
              <a:gd name="connsiteX39" fmla="*/ 2711554 w 8305019"/>
              <a:gd name="connsiteY39" fmla="*/ 7665152 h 11317184"/>
              <a:gd name="connsiteX40" fmla="*/ 2668264 w 8305019"/>
              <a:gd name="connsiteY40" fmla="*/ 7639739 h 11317184"/>
              <a:gd name="connsiteX41" fmla="*/ 2623311 w 8305019"/>
              <a:gd name="connsiteY41" fmla="*/ 7618002 h 11317184"/>
              <a:gd name="connsiteX42" fmla="*/ 2576935 w 8305019"/>
              <a:gd name="connsiteY42" fmla="*/ 7599992 h 11317184"/>
              <a:gd name="connsiteX43" fmla="*/ 2529376 w 8305019"/>
              <a:gd name="connsiteY43" fmla="*/ 7585761 h 11317184"/>
              <a:gd name="connsiteX44" fmla="*/ 2480874 w 8305019"/>
              <a:gd name="connsiteY44" fmla="*/ 7575357 h 11317184"/>
              <a:gd name="connsiteX45" fmla="*/ 2431669 w 8305019"/>
              <a:gd name="connsiteY45" fmla="*/ 7568833 h 11317184"/>
              <a:gd name="connsiteX46" fmla="*/ 2382001 w 8305019"/>
              <a:gd name="connsiteY46" fmla="*/ 7566239 h 11317184"/>
              <a:gd name="connsiteX47" fmla="*/ 2332110 w 8305019"/>
              <a:gd name="connsiteY47" fmla="*/ 7567624 h 11317184"/>
              <a:gd name="connsiteX48" fmla="*/ 2282236 w 8305019"/>
              <a:gd name="connsiteY48" fmla="*/ 7573041 h 11317184"/>
              <a:gd name="connsiteX49" fmla="*/ 2232620 w 8305019"/>
              <a:gd name="connsiteY49" fmla="*/ 7582539 h 11317184"/>
              <a:gd name="connsiteX50" fmla="*/ 2183500 w 8305019"/>
              <a:gd name="connsiteY50" fmla="*/ 7596170 h 11317184"/>
              <a:gd name="connsiteX51" fmla="*/ 0 w 8305019"/>
              <a:gd name="connsiteY51" fmla="*/ 8301468 h 11317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8305019" h="11317184">
                <a:moveTo>
                  <a:pt x="3239094" y="11316866"/>
                </a:moveTo>
                <a:lnTo>
                  <a:pt x="4721517" y="11316866"/>
                </a:lnTo>
                <a:lnTo>
                  <a:pt x="4719058" y="11317142"/>
                </a:lnTo>
                <a:lnTo>
                  <a:pt x="4717897" y="11317184"/>
                </a:lnTo>
                <a:lnTo>
                  <a:pt x="3403507" y="11317184"/>
                </a:lnTo>
                <a:close/>
                <a:moveTo>
                  <a:pt x="0" y="0"/>
                </a:moveTo>
                <a:lnTo>
                  <a:pt x="4672878" y="9110"/>
                </a:lnTo>
                <a:lnTo>
                  <a:pt x="4740947" y="11831"/>
                </a:lnTo>
                <a:lnTo>
                  <a:pt x="4808019" y="19628"/>
                </a:lnTo>
                <a:lnTo>
                  <a:pt x="4873853" y="32361"/>
                </a:lnTo>
                <a:lnTo>
                  <a:pt x="4938203" y="49889"/>
                </a:lnTo>
                <a:lnTo>
                  <a:pt x="5000828" y="72072"/>
                </a:lnTo>
                <a:lnTo>
                  <a:pt x="5061485" y="98768"/>
                </a:lnTo>
                <a:lnTo>
                  <a:pt x="5119931" y="129836"/>
                </a:lnTo>
                <a:lnTo>
                  <a:pt x="5175922" y="165134"/>
                </a:lnTo>
                <a:lnTo>
                  <a:pt x="5229216" y="204525"/>
                </a:lnTo>
                <a:lnTo>
                  <a:pt x="5279570" y="247863"/>
                </a:lnTo>
                <a:lnTo>
                  <a:pt x="5326742" y="295012"/>
                </a:lnTo>
                <a:lnTo>
                  <a:pt x="5370486" y="345827"/>
                </a:lnTo>
                <a:lnTo>
                  <a:pt x="5410561" y="400169"/>
                </a:lnTo>
                <a:lnTo>
                  <a:pt x="5446725" y="457898"/>
                </a:lnTo>
                <a:lnTo>
                  <a:pt x="8186044" y="5223989"/>
                </a:lnTo>
                <a:lnTo>
                  <a:pt x="8217722" y="5284296"/>
                </a:lnTo>
                <a:lnTo>
                  <a:pt x="8244505" y="5346278"/>
                </a:lnTo>
                <a:lnTo>
                  <a:pt x="8266394" y="5409654"/>
                </a:lnTo>
                <a:lnTo>
                  <a:pt x="8283390" y="5474146"/>
                </a:lnTo>
                <a:lnTo>
                  <a:pt x="8295493" y="5539470"/>
                </a:lnTo>
                <a:lnTo>
                  <a:pt x="8302702" y="5605348"/>
                </a:lnTo>
                <a:lnTo>
                  <a:pt x="8305019" y="5671497"/>
                </a:lnTo>
                <a:lnTo>
                  <a:pt x="8302444" y="5737636"/>
                </a:lnTo>
                <a:lnTo>
                  <a:pt x="8294978" y="5803484"/>
                </a:lnTo>
                <a:lnTo>
                  <a:pt x="8282622" y="5868762"/>
                </a:lnTo>
                <a:lnTo>
                  <a:pt x="8265374" y="5933188"/>
                </a:lnTo>
                <a:lnTo>
                  <a:pt x="8243237" y="5996480"/>
                </a:lnTo>
                <a:lnTo>
                  <a:pt x="8216210" y="6058359"/>
                </a:lnTo>
                <a:lnTo>
                  <a:pt x="8184295" y="6118542"/>
                </a:lnTo>
                <a:lnTo>
                  <a:pt x="5718392" y="10370614"/>
                </a:lnTo>
                <a:lnTo>
                  <a:pt x="2792183" y="7726805"/>
                </a:lnTo>
                <a:lnTo>
                  <a:pt x="2752940" y="7694190"/>
                </a:lnTo>
                <a:lnTo>
                  <a:pt x="2711554" y="7665152"/>
                </a:lnTo>
                <a:lnTo>
                  <a:pt x="2668264" y="7639739"/>
                </a:lnTo>
                <a:lnTo>
                  <a:pt x="2623311" y="7618002"/>
                </a:lnTo>
                <a:lnTo>
                  <a:pt x="2576935" y="7599992"/>
                </a:lnTo>
                <a:lnTo>
                  <a:pt x="2529376" y="7585761"/>
                </a:lnTo>
                <a:lnTo>
                  <a:pt x="2480874" y="7575357"/>
                </a:lnTo>
                <a:lnTo>
                  <a:pt x="2431669" y="7568833"/>
                </a:lnTo>
                <a:lnTo>
                  <a:pt x="2382001" y="7566239"/>
                </a:lnTo>
                <a:lnTo>
                  <a:pt x="2332110" y="7567624"/>
                </a:lnTo>
                <a:lnTo>
                  <a:pt x="2282236" y="7573041"/>
                </a:lnTo>
                <a:lnTo>
                  <a:pt x="2232620" y="7582539"/>
                </a:lnTo>
                <a:lnTo>
                  <a:pt x="2183500" y="7596170"/>
                </a:lnTo>
                <a:lnTo>
                  <a:pt x="0" y="830146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anchor="ctr" anchorCtr="1">
            <a:noAutofit/>
          </a:bodyPr>
          <a:lstStyle/>
          <a:p>
            <a:r>
              <a:rPr lang="en-US" dirty="0"/>
              <a:t>Insert image here</a:t>
            </a:r>
          </a:p>
        </p:txBody>
      </p:sp>
      <p:sp>
        <p:nvSpPr>
          <p:cNvPr id="61" name="object 5">
            <a:extLst>
              <a:ext uri="{FF2B5EF4-FFF2-40B4-BE49-F238E27FC236}">
                <a16:creationId xmlns:a16="http://schemas.microsoft.com/office/drawing/2014/main" id="{582D1A9A-D734-C649-ECE2-A08BECCD371F}"/>
              </a:ext>
            </a:extLst>
          </p:cNvPr>
          <p:cNvSpPr/>
          <p:nvPr userDrawn="1"/>
        </p:nvSpPr>
        <p:spPr>
          <a:xfrm>
            <a:off x="8190459" y="4967414"/>
            <a:ext cx="3081503" cy="1890282"/>
          </a:xfrm>
          <a:custGeom>
            <a:avLst/>
            <a:gdLst/>
            <a:ahLst/>
            <a:cxnLst/>
            <a:rect l="l" t="t" r="r" b="b"/>
            <a:pathLst>
              <a:path w="5081269" h="3117215">
                <a:moveTo>
                  <a:pt x="3006504" y="0"/>
                </a:moveTo>
                <a:lnTo>
                  <a:pt x="2956259" y="4295"/>
                </a:lnTo>
                <a:lnTo>
                  <a:pt x="2906560" y="16239"/>
                </a:lnTo>
                <a:lnTo>
                  <a:pt x="683371" y="734364"/>
                </a:lnTo>
                <a:lnTo>
                  <a:pt x="636086" y="753738"/>
                </a:lnTo>
                <a:lnTo>
                  <a:pt x="592827" y="779634"/>
                </a:lnTo>
                <a:lnTo>
                  <a:pt x="554170" y="811420"/>
                </a:lnTo>
                <a:lnTo>
                  <a:pt x="520689" y="848465"/>
                </a:lnTo>
                <a:lnTo>
                  <a:pt x="492959" y="890138"/>
                </a:lnTo>
                <a:lnTo>
                  <a:pt x="471556" y="935810"/>
                </a:lnTo>
                <a:lnTo>
                  <a:pt x="457053" y="984848"/>
                </a:lnTo>
                <a:lnTo>
                  <a:pt x="0" y="3116923"/>
                </a:lnTo>
                <a:lnTo>
                  <a:pt x="4829019" y="3116923"/>
                </a:lnTo>
                <a:lnTo>
                  <a:pt x="5073950" y="1974462"/>
                </a:lnTo>
                <a:lnTo>
                  <a:pt x="5080805" y="1923831"/>
                </a:lnTo>
                <a:lnTo>
                  <a:pt x="5079990" y="1873419"/>
                </a:lnTo>
                <a:lnTo>
                  <a:pt x="5071772" y="1824043"/>
                </a:lnTo>
                <a:lnTo>
                  <a:pt x="5056418" y="1776524"/>
                </a:lnTo>
                <a:lnTo>
                  <a:pt x="5034194" y="1731681"/>
                </a:lnTo>
                <a:lnTo>
                  <a:pt x="5005367" y="1690333"/>
                </a:lnTo>
                <a:lnTo>
                  <a:pt x="4970204" y="1653299"/>
                </a:lnTo>
                <a:lnTo>
                  <a:pt x="3236718" y="87106"/>
                </a:lnTo>
                <a:lnTo>
                  <a:pt x="3196258" y="55793"/>
                </a:lnTo>
                <a:lnTo>
                  <a:pt x="3152172" y="31250"/>
                </a:lnTo>
                <a:lnTo>
                  <a:pt x="3105295" y="13653"/>
                </a:lnTo>
                <a:lnTo>
                  <a:pt x="3056461" y="3178"/>
                </a:lnTo>
                <a:lnTo>
                  <a:pt x="3006504" y="0"/>
                </a:lnTo>
                <a:close/>
              </a:path>
            </a:pathLst>
          </a:custGeom>
          <a:solidFill>
            <a:srgbClr val="41B6E6"/>
          </a:solidFill>
        </p:spPr>
        <p:txBody>
          <a:bodyPr wrap="square" lIns="0" tIns="0" rIns="0" bIns="0" rtlCol="0"/>
          <a:lstStyle/>
          <a:p>
            <a:endParaRPr sz="1092" dirty="0"/>
          </a:p>
        </p:txBody>
      </p:sp>
      <p:sp>
        <p:nvSpPr>
          <p:cNvPr id="62" name="object 6">
            <a:extLst>
              <a:ext uri="{FF2B5EF4-FFF2-40B4-BE49-F238E27FC236}">
                <a16:creationId xmlns:a16="http://schemas.microsoft.com/office/drawing/2014/main" id="{2FB034B5-CA0E-E460-2947-7BD16845CB99}"/>
              </a:ext>
            </a:extLst>
          </p:cNvPr>
          <p:cNvSpPr/>
          <p:nvPr userDrawn="1"/>
        </p:nvSpPr>
        <p:spPr>
          <a:xfrm>
            <a:off x="3975737" y="0"/>
            <a:ext cx="2618623" cy="1516769"/>
          </a:xfrm>
          <a:custGeom>
            <a:avLst/>
            <a:gdLst/>
            <a:ahLst/>
            <a:cxnLst/>
            <a:rect l="l" t="t" r="r" b="b"/>
            <a:pathLst>
              <a:path w="4318000" h="2501265">
                <a:moveTo>
                  <a:pt x="4143458" y="0"/>
                </a:moveTo>
                <a:lnTo>
                  <a:pt x="285148" y="0"/>
                </a:lnTo>
                <a:lnTo>
                  <a:pt x="24174" y="565066"/>
                </a:lnTo>
                <a:lnTo>
                  <a:pt x="7945" y="610556"/>
                </a:lnTo>
                <a:lnTo>
                  <a:pt x="0" y="657476"/>
                </a:lnTo>
                <a:lnTo>
                  <a:pt x="240" y="704739"/>
                </a:lnTo>
                <a:lnTo>
                  <a:pt x="8569" y="751260"/>
                </a:lnTo>
                <a:lnTo>
                  <a:pt x="24890" y="795952"/>
                </a:lnTo>
                <a:lnTo>
                  <a:pt x="49105" y="837728"/>
                </a:lnTo>
                <a:lnTo>
                  <a:pt x="1144684" y="2389838"/>
                </a:lnTo>
                <a:lnTo>
                  <a:pt x="1175830" y="2425062"/>
                </a:lnTo>
                <a:lnTo>
                  <a:pt x="1232088" y="2466523"/>
                </a:lnTo>
                <a:lnTo>
                  <a:pt x="1293836" y="2491540"/>
                </a:lnTo>
                <a:lnTo>
                  <a:pt x="1357241" y="2500796"/>
                </a:lnTo>
                <a:lnTo>
                  <a:pt x="1389849" y="2499793"/>
                </a:lnTo>
                <a:lnTo>
                  <a:pt x="3275959" y="2327652"/>
                </a:lnTo>
                <a:lnTo>
                  <a:pt x="3323524" y="2319045"/>
                </a:lnTo>
                <a:lnTo>
                  <a:pt x="3368170" y="2302500"/>
                </a:lnTo>
                <a:lnTo>
                  <a:pt x="3409006" y="2278660"/>
                </a:lnTo>
                <a:lnTo>
                  <a:pt x="3445140" y="2248164"/>
                </a:lnTo>
                <a:lnTo>
                  <a:pt x="3475680" y="2211654"/>
                </a:lnTo>
                <a:lnTo>
                  <a:pt x="3499733" y="2169772"/>
                </a:lnTo>
                <a:lnTo>
                  <a:pt x="4293740" y="450180"/>
                </a:lnTo>
                <a:lnTo>
                  <a:pt x="4309991" y="404746"/>
                </a:lnTo>
                <a:lnTo>
                  <a:pt x="4317944" y="357846"/>
                </a:lnTo>
                <a:lnTo>
                  <a:pt x="4317705" y="310586"/>
                </a:lnTo>
                <a:lnTo>
                  <a:pt x="4309377" y="264068"/>
                </a:lnTo>
                <a:lnTo>
                  <a:pt x="4293065" y="219397"/>
                </a:lnTo>
                <a:lnTo>
                  <a:pt x="4268872" y="177675"/>
                </a:lnTo>
                <a:lnTo>
                  <a:pt x="4143458" y="0"/>
                </a:lnTo>
                <a:close/>
              </a:path>
            </a:pathLst>
          </a:custGeom>
          <a:solidFill>
            <a:srgbClr val="AACF33"/>
          </a:solidFill>
        </p:spPr>
        <p:txBody>
          <a:bodyPr wrap="square" lIns="0" tIns="0" rIns="0" bIns="0" rtlCol="0"/>
          <a:lstStyle/>
          <a:p>
            <a:endParaRPr sz="1092" dirty="0"/>
          </a:p>
        </p:txBody>
      </p:sp>
      <p:sp>
        <p:nvSpPr>
          <p:cNvPr id="93" name="object 37">
            <a:extLst>
              <a:ext uri="{FF2B5EF4-FFF2-40B4-BE49-F238E27FC236}">
                <a16:creationId xmlns:a16="http://schemas.microsoft.com/office/drawing/2014/main" id="{23EBAA6C-6051-6163-5EB0-31FEDD5EE7F8}"/>
              </a:ext>
            </a:extLst>
          </p:cNvPr>
          <p:cNvSpPr/>
          <p:nvPr userDrawn="1"/>
        </p:nvSpPr>
        <p:spPr>
          <a:xfrm>
            <a:off x="10235139" y="4816425"/>
            <a:ext cx="1628937" cy="1596478"/>
          </a:xfrm>
          <a:custGeom>
            <a:avLst/>
            <a:gdLst/>
            <a:ahLst/>
            <a:cxnLst/>
            <a:rect l="l" t="t" r="r" b="b"/>
            <a:pathLst>
              <a:path w="2686050" h="2632709">
                <a:moveTo>
                  <a:pt x="855763" y="55878"/>
                </a:moveTo>
                <a:lnTo>
                  <a:pt x="363851" y="591925"/>
                </a:lnTo>
                <a:lnTo>
                  <a:pt x="45390" y="938846"/>
                </a:lnTo>
                <a:lnTo>
                  <a:pt x="19312" y="976232"/>
                </a:lnTo>
                <a:lnTo>
                  <a:pt x="4011" y="1018395"/>
                </a:lnTo>
                <a:lnTo>
                  <a:pt x="0" y="1063065"/>
                </a:lnTo>
                <a:lnTo>
                  <a:pt x="7789" y="1107972"/>
                </a:lnTo>
                <a:lnTo>
                  <a:pt x="13768" y="1126987"/>
                </a:lnTo>
                <a:lnTo>
                  <a:pt x="171690" y="1628909"/>
                </a:lnTo>
                <a:lnTo>
                  <a:pt x="367328" y="2251246"/>
                </a:lnTo>
                <a:lnTo>
                  <a:pt x="392201" y="2300764"/>
                </a:lnTo>
                <a:lnTo>
                  <a:pt x="422425" y="2332866"/>
                </a:lnTo>
                <a:lnTo>
                  <a:pt x="456273" y="2354741"/>
                </a:lnTo>
                <a:lnTo>
                  <a:pt x="494926" y="2368300"/>
                </a:lnTo>
                <a:lnTo>
                  <a:pt x="1089766" y="2500683"/>
                </a:lnTo>
                <a:lnTo>
                  <a:pt x="1664723" y="2628606"/>
                </a:lnTo>
                <a:lnTo>
                  <a:pt x="1710160" y="2632578"/>
                </a:lnTo>
                <a:lnTo>
                  <a:pt x="1754346" y="2624762"/>
                </a:lnTo>
                <a:lnTo>
                  <a:pt x="1795048" y="2605879"/>
                </a:lnTo>
                <a:lnTo>
                  <a:pt x="1830037" y="2576650"/>
                </a:lnTo>
                <a:lnTo>
                  <a:pt x="2595291" y="1742811"/>
                </a:lnTo>
                <a:lnTo>
                  <a:pt x="2640400" y="1693682"/>
                </a:lnTo>
                <a:lnTo>
                  <a:pt x="2666482" y="1656347"/>
                </a:lnTo>
                <a:lnTo>
                  <a:pt x="2681783" y="1614191"/>
                </a:lnTo>
                <a:lnTo>
                  <a:pt x="2685796" y="1569528"/>
                </a:lnTo>
                <a:lnTo>
                  <a:pt x="2678011" y="1524671"/>
                </a:lnTo>
                <a:lnTo>
                  <a:pt x="2446720" y="789186"/>
                </a:lnTo>
                <a:lnTo>
                  <a:pt x="2318472" y="381397"/>
                </a:lnTo>
                <a:lnTo>
                  <a:pt x="2299177" y="340089"/>
                </a:lnTo>
                <a:lnTo>
                  <a:pt x="2270325" y="305740"/>
                </a:lnTo>
                <a:lnTo>
                  <a:pt x="2233646" y="279926"/>
                </a:lnTo>
                <a:lnTo>
                  <a:pt x="2190874" y="264228"/>
                </a:lnTo>
                <a:lnTo>
                  <a:pt x="1020962" y="3922"/>
                </a:lnTo>
                <a:lnTo>
                  <a:pt x="975590" y="0"/>
                </a:lnTo>
                <a:lnTo>
                  <a:pt x="931436" y="7813"/>
                </a:lnTo>
                <a:lnTo>
                  <a:pt x="890746" y="26670"/>
                </a:lnTo>
                <a:lnTo>
                  <a:pt x="855763" y="55878"/>
                </a:lnTo>
                <a:close/>
              </a:path>
            </a:pathLst>
          </a:custGeom>
          <a:ln w="83767">
            <a:solidFill>
              <a:srgbClr val="664095"/>
            </a:solidFill>
          </a:ln>
        </p:spPr>
        <p:txBody>
          <a:bodyPr wrap="square" lIns="0" tIns="0" rIns="0" bIns="0" rtlCol="0"/>
          <a:lstStyle/>
          <a:p>
            <a:endParaRPr sz="1092" dirty="0"/>
          </a:p>
        </p:txBody>
      </p:sp>
      <p:pic>
        <p:nvPicPr>
          <p:cNvPr id="125" name="Graphic 124">
            <a:extLst>
              <a:ext uri="{FF2B5EF4-FFF2-40B4-BE49-F238E27FC236}">
                <a16:creationId xmlns:a16="http://schemas.microsoft.com/office/drawing/2014/main" id="{F4F29C63-ABE4-B854-5DFF-E180717D95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144642" y="384600"/>
            <a:ext cx="2661275" cy="952735"/>
          </a:xfrm>
          <a:prstGeom prst="rect">
            <a:avLst/>
          </a:prstGeom>
        </p:spPr>
      </p:pic>
      <p:sp>
        <p:nvSpPr>
          <p:cNvPr id="135" name="Text Placeholder 134">
            <a:extLst>
              <a:ext uri="{FF2B5EF4-FFF2-40B4-BE49-F238E27FC236}">
                <a16:creationId xmlns:a16="http://schemas.microsoft.com/office/drawing/2014/main" id="{F6071A2E-E373-C386-8CFA-72B9CFE8ED9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80101" y="2135183"/>
            <a:ext cx="5961218" cy="1890282"/>
          </a:xfrm>
          <a:prstGeom prst="rect">
            <a:avLst/>
          </a:prstGeom>
        </p:spPr>
        <p:txBody>
          <a:bodyPr/>
          <a:lstStyle>
            <a:lvl1pPr>
              <a:defRPr sz="5821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Main Heading</a:t>
            </a:r>
            <a:br>
              <a:rPr lang="en-GB" dirty="0"/>
            </a:br>
            <a:r>
              <a:rPr lang="en-GB" dirty="0"/>
              <a:t>Goes Here</a:t>
            </a:r>
          </a:p>
        </p:txBody>
      </p:sp>
      <p:sp>
        <p:nvSpPr>
          <p:cNvPr id="136" name="Text Placeholder 134">
            <a:extLst>
              <a:ext uri="{FF2B5EF4-FFF2-40B4-BE49-F238E27FC236}">
                <a16:creationId xmlns:a16="http://schemas.microsoft.com/office/drawing/2014/main" id="{BD7B2002-F690-0EDC-6EF4-BC4D25B6971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80101" y="4114085"/>
            <a:ext cx="5961218" cy="1024602"/>
          </a:xfrm>
          <a:prstGeom prst="rect">
            <a:avLst/>
          </a:prstGeom>
        </p:spPr>
        <p:txBody>
          <a:bodyPr/>
          <a:lstStyle>
            <a:lvl1pPr>
              <a:defRPr sz="3153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Subtitle goes here</a:t>
            </a:r>
          </a:p>
        </p:txBody>
      </p:sp>
      <p:pic>
        <p:nvPicPr>
          <p:cNvPr id="137" name="Graphic 136">
            <a:extLst>
              <a:ext uri="{FF2B5EF4-FFF2-40B4-BE49-F238E27FC236}">
                <a16:creationId xmlns:a16="http://schemas.microsoft.com/office/drawing/2014/main" id="{2DB63EB6-40A4-1643-54EA-1270349116A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04501" y="5631229"/>
            <a:ext cx="1589107" cy="839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402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2">
            <a:extLst>
              <a:ext uri="{FF2B5EF4-FFF2-40B4-BE49-F238E27FC236}">
                <a16:creationId xmlns:a16="http://schemas.microsoft.com/office/drawing/2014/main" id="{3AD0732B-73E0-2DEC-D5E4-CD9E8AE7A53A}"/>
              </a:ext>
            </a:extLst>
          </p:cNvPr>
          <p:cNvSpPr/>
          <p:nvPr userDrawn="1"/>
        </p:nvSpPr>
        <p:spPr>
          <a:xfrm>
            <a:off x="0" y="0"/>
            <a:ext cx="12192000" cy="68576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005FBE"/>
          </a:solidFill>
        </p:spPr>
        <p:txBody>
          <a:bodyPr wrap="square" lIns="0" tIns="0" rIns="0" bIns="0" rtlCol="0"/>
          <a:lstStyle/>
          <a:p>
            <a:endParaRPr sz="1092" dirty="0"/>
          </a:p>
        </p:txBody>
      </p:sp>
      <p:sp>
        <p:nvSpPr>
          <p:cNvPr id="10" name="object 4">
            <a:extLst>
              <a:ext uri="{FF2B5EF4-FFF2-40B4-BE49-F238E27FC236}">
                <a16:creationId xmlns:a16="http://schemas.microsoft.com/office/drawing/2014/main" id="{3C3DFF8C-1EE7-25BA-6123-3D1A8AA59C17}"/>
              </a:ext>
            </a:extLst>
          </p:cNvPr>
          <p:cNvSpPr txBox="1"/>
          <p:nvPr userDrawn="1"/>
        </p:nvSpPr>
        <p:spPr>
          <a:xfrm>
            <a:off x="488926" y="6101249"/>
            <a:ext cx="2116084" cy="300925"/>
          </a:xfrm>
          <a:prstGeom prst="rect">
            <a:avLst/>
          </a:prstGeom>
        </p:spPr>
        <p:txBody>
          <a:bodyPr vert="horz" wrap="square" lIns="0" tIns="6931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55"/>
              </a:spcBef>
            </a:pPr>
            <a:r>
              <a:rPr sz="1910" b="1" spc="-12" dirty="0">
                <a:solidFill>
                  <a:srgbClr val="FFFFFF"/>
                </a:solidFill>
                <a:latin typeface="Arial"/>
                <a:cs typeface="Arial"/>
              </a:rPr>
              <a:t>gmcancer.org.uk</a:t>
            </a:r>
            <a:endParaRPr sz="1910" dirty="0">
              <a:latin typeface="Arial"/>
              <a:cs typeface="Arial"/>
            </a:endParaRPr>
          </a:p>
        </p:txBody>
      </p:sp>
      <p:grpSp>
        <p:nvGrpSpPr>
          <p:cNvPr id="12" name="object 6">
            <a:extLst>
              <a:ext uri="{FF2B5EF4-FFF2-40B4-BE49-F238E27FC236}">
                <a16:creationId xmlns:a16="http://schemas.microsoft.com/office/drawing/2014/main" id="{B53FAFE6-3C68-694D-4F4E-01BB7902D72D}"/>
              </a:ext>
            </a:extLst>
          </p:cNvPr>
          <p:cNvGrpSpPr/>
          <p:nvPr userDrawn="1"/>
        </p:nvGrpSpPr>
        <p:grpSpPr>
          <a:xfrm>
            <a:off x="6688994" y="0"/>
            <a:ext cx="5503344" cy="3423609"/>
            <a:chOff x="11029872" y="0"/>
            <a:chExt cx="9074785" cy="5645785"/>
          </a:xfrm>
        </p:grpSpPr>
        <p:sp>
          <p:nvSpPr>
            <p:cNvPr id="13" name="object 7">
              <a:extLst>
                <a:ext uri="{FF2B5EF4-FFF2-40B4-BE49-F238E27FC236}">
                  <a16:creationId xmlns:a16="http://schemas.microsoft.com/office/drawing/2014/main" id="{53811BCE-5D1C-86F2-6F1F-11B449E6C8DC}"/>
                </a:ext>
              </a:extLst>
            </p:cNvPr>
            <p:cNvSpPr/>
            <p:nvPr/>
          </p:nvSpPr>
          <p:spPr>
            <a:xfrm>
              <a:off x="15038408" y="0"/>
              <a:ext cx="5066030" cy="5645785"/>
            </a:xfrm>
            <a:custGeom>
              <a:avLst/>
              <a:gdLst/>
              <a:ahLst/>
              <a:cxnLst/>
              <a:rect l="l" t="t" r="r" b="b"/>
              <a:pathLst>
                <a:path w="5066030" h="5645785">
                  <a:moveTo>
                    <a:pt x="5065692" y="0"/>
                  </a:moveTo>
                  <a:lnTo>
                    <a:pt x="2155953" y="0"/>
                  </a:lnTo>
                  <a:lnTo>
                    <a:pt x="1775786" y="1403290"/>
                  </a:lnTo>
                  <a:lnTo>
                    <a:pt x="1759691" y="1451234"/>
                  </a:lnTo>
                  <a:lnTo>
                    <a:pt x="1738353" y="1496417"/>
                  </a:lnTo>
                  <a:lnTo>
                    <a:pt x="1712136" y="1538480"/>
                  </a:lnTo>
                  <a:lnTo>
                    <a:pt x="1681407" y="1577061"/>
                  </a:lnTo>
                  <a:lnTo>
                    <a:pt x="1646531" y="1611798"/>
                  </a:lnTo>
                  <a:lnTo>
                    <a:pt x="1607875" y="1642330"/>
                  </a:lnTo>
                  <a:lnTo>
                    <a:pt x="1565805" y="1668295"/>
                  </a:lnTo>
                  <a:lnTo>
                    <a:pt x="1520686" y="1689333"/>
                  </a:lnTo>
                  <a:lnTo>
                    <a:pt x="1472884" y="1705082"/>
                  </a:lnTo>
                  <a:lnTo>
                    <a:pt x="227278" y="2035418"/>
                  </a:lnTo>
                  <a:lnTo>
                    <a:pt x="6688" y="3213539"/>
                  </a:lnTo>
                  <a:lnTo>
                    <a:pt x="381" y="3263555"/>
                  </a:lnTo>
                  <a:lnTo>
                    <a:pt x="0" y="3313408"/>
                  </a:lnTo>
                  <a:lnTo>
                    <a:pt x="5371" y="3362611"/>
                  </a:lnTo>
                  <a:lnTo>
                    <a:pt x="16325" y="3410675"/>
                  </a:lnTo>
                  <a:lnTo>
                    <a:pt x="32689" y="3457113"/>
                  </a:lnTo>
                  <a:lnTo>
                    <a:pt x="54292" y="3501438"/>
                  </a:lnTo>
                  <a:lnTo>
                    <a:pt x="80962" y="3543161"/>
                  </a:lnTo>
                  <a:lnTo>
                    <a:pt x="112529" y="3581797"/>
                  </a:lnTo>
                  <a:lnTo>
                    <a:pt x="148819" y="3616856"/>
                  </a:lnTo>
                  <a:lnTo>
                    <a:pt x="2395850" y="5542881"/>
                  </a:lnTo>
                  <a:lnTo>
                    <a:pt x="2436006" y="5573395"/>
                  </a:lnTo>
                  <a:lnTo>
                    <a:pt x="2478953" y="5598660"/>
                  </a:lnTo>
                  <a:lnTo>
                    <a:pt x="2524190" y="5618591"/>
                  </a:lnTo>
                  <a:lnTo>
                    <a:pt x="2571215" y="5633102"/>
                  </a:lnTo>
                  <a:lnTo>
                    <a:pt x="2619528" y="5642108"/>
                  </a:lnTo>
                  <a:lnTo>
                    <a:pt x="2668626" y="5645522"/>
                  </a:lnTo>
                  <a:lnTo>
                    <a:pt x="2718008" y="5643260"/>
                  </a:lnTo>
                  <a:lnTo>
                    <a:pt x="2767173" y="5635235"/>
                  </a:lnTo>
                  <a:lnTo>
                    <a:pt x="2815618" y="5621361"/>
                  </a:lnTo>
                  <a:lnTo>
                    <a:pt x="5065692" y="4829266"/>
                  </a:lnTo>
                  <a:lnTo>
                    <a:pt x="5065692" y="0"/>
                  </a:lnTo>
                  <a:close/>
                </a:path>
              </a:pathLst>
            </a:custGeom>
            <a:solidFill>
              <a:srgbClr val="41B6E6"/>
            </a:solidFill>
          </p:spPr>
          <p:txBody>
            <a:bodyPr wrap="square" lIns="0" tIns="0" rIns="0" bIns="0" rtlCol="0"/>
            <a:lstStyle/>
            <a:p>
              <a:endParaRPr sz="1092" dirty="0"/>
            </a:p>
          </p:txBody>
        </p:sp>
        <p:sp>
          <p:nvSpPr>
            <p:cNvPr id="14" name="object 8">
              <a:extLst>
                <a:ext uri="{FF2B5EF4-FFF2-40B4-BE49-F238E27FC236}">
                  <a16:creationId xmlns:a16="http://schemas.microsoft.com/office/drawing/2014/main" id="{1CCA1523-4E63-5541-6092-2370B82DAC7B}"/>
                </a:ext>
              </a:extLst>
            </p:cNvPr>
            <p:cNvSpPr/>
            <p:nvPr/>
          </p:nvSpPr>
          <p:spPr>
            <a:xfrm>
              <a:off x="15265686" y="0"/>
              <a:ext cx="1929130" cy="2035810"/>
            </a:xfrm>
            <a:custGeom>
              <a:avLst/>
              <a:gdLst/>
              <a:ahLst/>
              <a:cxnLst/>
              <a:rect l="l" t="t" r="r" b="b"/>
              <a:pathLst>
                <a:path w="1929130" h="2035810">
                  <a:moveTo>
                    <a:pt x="1928674" y="0"/>
                  </a:moveTo>
                  <a:lnTo>
                    <a:pt x="557221" y="0"/>
                  </a:lnTo>
                  <a:lnTo>
                    <a:pt x="481783" y="45601"/>
                  </a:lnTo>
                  <a:lnTo>
                    <a:pt x="440903" y="81834"/>
                  </a:lnTo>
                  <a:lnTo>
                    <a:pt x="404961" y="123105"/>
                  </a:lnTo>
                  <a:lnTo>
                    <a:pt x="376915" y="163987"/>
                  </a:lnTo>
                  <a:lnTo>
                    <a:pt x="353859" y="208160"/>
                  </a:lnTo>
                  <a:lnTo>
                    <a:pt x="336051" y="255215"/>
                  </a:lnTo>
                  <a:lnTo>
                    <a:pt x="323749" y="304743"/>
                  </a:lnTo>
                  <a:lnTo>
                    <a:pt x="0" y="2035424"/>
                  </a:lnTo>
                  <a:lnTo>
                    <a:pt x="1245606" y="1705088"/>
                  </a:lnTo>
                  <a:lnTo>
                    <a:pt x="1293407" y="1689336"/>
                  </a:lnTo>
                  <a:lnTo>
                    <a:pt x="1338526" y="1668296"/>
                  </a:lnTo>
                  <a:lnTo>
                    <a:pt x="1380597" y="1642328"/>
                  </a:lnTo>
                  <a:lnTo>
                    <a:pt x="1419253" y="1611795"/>
                  </a:lnTo>
                  <a:lnTo>
                    <a:pt x="1454128" y="1577057"/>
                  </a:lnTo>
                  <a:lnTo>
                    <a:pt x="1484858" y="1538476"/>
                  </a:lnTo>
                  <a:lnTo>
                    <a:pt x="1511074" y="1496413"/>
                  </a:lnTo>
                  <a:lnTo>
                    <a:pt x="1532413" y="1451229"/>
                  </a:lnTo>
                  <a:lnTo>
                    <a:pt x="1548507" y="1403286"/>
                  </a:lnTo>
                  <a:lnTo>
                    <a:pt x="1928674" y="0"/>
                  </a:lnTo>
                  <a:close/>
                </a:path>
              </a:pathLst>
            </a:custGeom>
            <a:solidFill>
              <a:srgbClr val="0D86A1"/>
            </a:solidFill>
          </p:spPr>
          <p:txBody>
            <a:bodyPr wrap="square" lIns="0" tIns="0" rIns="0" bIns="0" rtlCol="0"/>
            <a:lstStyle/>
            <a:p>
              <a:endParaRPr sz="1092" dirty="0"/>
            </a:p>
          </p:txBody>
        </p:sp>
        <p:sp>
          <p:nvSpPr>
            <p:cNvPr id="15" name="object 9">
              <a:extLst>
                <a:ext uri="{FF2B5EF4-FFF2-40B4-BE49-F238E27FC236}">
                  <a16:creationId xmlns:a16="http://schemas.microsoft.com/office/drawing/2014/main" id="{D1302CD2-A156-564F-BA86-AC80946CC6D2}"/>
                </a:ext>
              </a:extLst>
            </p:cNvPr>
            <p:cNvSpPr/>
            <p:nvPr/>
          </p:nvSpPr>
          <p:spPr>
            <a:xfrm>
              <a:off x="11029872" y="0"/>
              <a:ext cx="4793615" cy="2477770"/>
            </a:xfrm>
            <a:custGeom>
              <a:avLst/>
              <a:gdLst/>
              <a:ahLst/>
              <a:cxnLst/>
              <a:rect l="l" t="t" r="r" b="b"/>
              <a:pathLst>
                <a:path w="4793615" h="2477770">
                  <a:moveTo>
                    <a:pt x="4793037" y="0"/>
                  </a:moveTo>
                  <a:lnTo>
                    <a:pt x="0" y="0"/>
                  </a:lnTo>
                  <a:lnTo>
                    <a:pt x="3738" y="30826"/>
                  </a:lnTo>
                  <a:lnTo>
                    <a:pt x="17202" y="83598"/>
                  </a:lnTo>
                  <a:lnTo>
                    <a:pt x="35181" y="129934"/>
                  </a:lnTo>
                  <a:lnTo>
                    <a:pt x="58562" y="174005"/>
                  </a:lnTo>
                  <a:lnTo>
                    <a:pt x="87188" y="215400"/>
                  </a:lnTo>
                  <a:lnTo>
                    <a:pt x="120905" y="253708"/>
                  </a:lnTo>
                  <a:lnTo>
                    <a:pt x="2207721" y="2351487"/>
                  </a:lnTo>
                  <a:lnTo>
                    <a:pt x="2245503" y="2385223"/>
                  </a:lnTo>
                  <a:lnTo>
                    <a:pt x="2286454" y="2413920"/>
                  </a:lnTo>
                  <a:lnTo>
                    <a:pt x="2330088" y="2437455"/>
                  </a:lnTo>
                  <a:lnTo>
                    <a:pt x="2375917" y="2455706"/>
                  </a:lnTo>
                  <a:lnTo>
                    <a:pt x="2423453" y="2468552"/>
                  </a:lnTo>
                  <a:lnTo>
                    <a:pt x="2472208" y="2475869"/>
                  </a:lnTo>
                  <a:lnTo>
                    <a:pt x="2521695" y="2477536"/>
                  </a:lnTo>
                  <a:lnTo>
                    <a:pt x="2571426" y="2473431"/>
                  </a:lnTo>
                  <a:lnTo>
                    <a:pt x="2620913" y="2463431"/>
                  </a:lnTo>
                  <a:lnTo>
                    <a:pt x="4235817" y="2035424"/>
                  </a:lnTo>
                  <a:lnTo>
                    <a:pt x="4559555" y="304743"/>
                  </a:lnTo>
                  <a:lnTo>
                    <a:pt x="4571862" y="255215"/>
                  </a:lnTo>
                  <a:lnTo>
                    <a:pt x="4589671" y="208160"/>
                  </a:lnTo>
                  <a:lnTo>
                    <a:pt x="4612728" y="163987"/>
                  </a:lnTo>
                  <a:lnTo>
                    <a:pt x="4640778" y="123105"/>
                  </a:lnTo>
                  <a:lnTo>
                    <a:pt x="4676716" y="81834"/>
                  </a:lnTo>
                  <a:lnTo>
                    <a:pt x="4717596" y="45601"/>
                  </a:lnTo>
                  <a:lnTo>
                    <a:pt x="4763006" y="14921"/>
                  </a:lnTo>
                  <a:lnTo>
                    <a:pt x="4793037" y="0"/>
                  </a:lnTo>
                  <a:close/>
                </a:path>
              </a:pathLst>
            </a:custGeom>
            <a:solidFill>
              <a:srgbClr val="AACF33"/>
            </a:solidFill>
          </p:spPr>
          <p:txBody>
            <a:bodyPr wrap="square" lIns="0" tIns="0" rIns="0" bIns="0" rtlCol="0"/>
            <a:lstStyle/>
            <a:p>
              <a:endParaRPr sz="1092" dirty="0"/>
            </a:p>
          </p:txBody>
        </p:sp>
        <p:sp>
          <p:nvSpPr>
            <p:cNvPr id="28" name="object 10">
              <a:extLst>
                <a:ext uri="{FF2B5EF4-FFF2-40B4-BE49-F238E27FC236}">
                  <a16:creationId xmlns:a16="http://schemas.microsoft.com/office/drawing/2014/main" id="{3BB6D70F-16C1-4BFE-3BFD-D43AB33088B6}"/>
                </a:ext>
              </a:extLst>
            </p:cNvPr>
            <p:cNvSpPr/>
            <p:nvPr/>
          </p:nvSpPr>
          <p:spPr>
            <a:xfrm>
              <a:off x="14538307" y="3411015"/>
              <a:ext cx="2075180" cy="2040889"/>
            </a:xfrm>
            <a:custGeom>
              <a:avLst/>
              <a:gdLst/>
              <a:ahLst/>
              <a:cxnLst/>
              <a:rect l="l" t="t" r="r" b="b"/>
              <a:pathLst>
                <a:path w="2075180" h="2040889">
                  <a:moveTo>
                    <a:pt x="277785" y="302213"/>
                  </a:moveTo>
                  <a:lnTo>
                    <a:pt x="112680" y="840332"/>
                  </a:lnTo>
                  <a:lnTo>
                    <a:pt x="5772" y="1188625"/>
                  </a:lnTo>
                  <a:lnTo>
                    <a:pt x="0" y="1223419"/>
                  </a:lnTo>
                  <a:lnTo>
                    <a:pt x="3349" y="1257960"/>
                  </a:lnTo>
                  <a:lnTo>
                    <a:pt x="15418" y="1290492"/>
                  </a:lnTo>
                  <a:lnTo>
                    <a:pt x="35803" y="1319260"/>
                  </a:lnTo>
                  <a:lnTo>
                    <a:pt x="46315" y="1330548"/>
                  </a:lnTo>
                  <a:lnTo>
                    <a:pt x="323689" y="1628507"/>
                  </a:lnTo>
                  <a:lnTo>
                    <a:pt x="667490" y="1998014"/>
                  </a:lnTo>
                  <a:lnTo>
                    <a:pt x="669406" y="2000077"/>
                  </a:lnTo>
                  <a:lnTo>
                    <a:pt x="671396" y="2002109"/>
                  </a:lnTo>
                  <a:lnTo>
                    <a:pt x="716847" y="2031527"/>
                  </a:lnTo>
                  <a:lnTo>
                    <a:pt x="764057" y="2040685"/>
                  </a:lnTo>
                  <a:lnTo>
                    <a:pt x="779812" y="2039920"/>
                  </a:lnTo>
                  <a:lnTo>
                    <a:pt x="1255064" y="1931723"/>
                  </a:lnTo>
                  <a:lnTo>
                    <a:pt x="1699186" y="1829664"/>
                  </a:lnTo>
                  <a:lnTo>
                    <a:pt x="1760499" y="1797145"/>
                  </a:lnTo>
                  <a:lnTo>
                    <a:pt x="1797341" y="1738357"/>
                  </a:lnTo>
                  <a:lnTo>
                    <a:pt x="2054212" y="901262"/>
                  </a:lnTo>
                  <a:lnTo>
                    <a:pt x="2069353" y="851934"/>
                  </a:lnTo>
                  <a:lnTo>
                    <a:pt x="2075140" y="817179"/>
                  </a:lnTo>
                  <a:lnTo>
                    <a:pt x="2071792" y="782646"/>
                  </a:lnTo>
                  <a:lnTo>
                    <a:pt x="2059725" y="750119"/>
                  </a:lnTo>
                  <a:lnTo>
                    <a:pt x="1632990" y="284726"/>
                  </a:lnTo>
                  <a:lnTo>
                    <a:pt x="1407677" y="42629"/>
                  </a:lnTo>
                  <a:lnTo>
                    <a:pt x="1348863" y="5815"/>
                  </a:lnTo>
                  <a:lnTo>
                    <a:pt x="1314657" y="0"/>
                  </a:lnTo>
                  <a:lnTo>
                    <a:pt x="1279566" y="3279"/>
                  </a:lnTo>
                  <a:lnTo>
                    <a:pt x="375866" y="210938"/>
                  </a:lnTo>
                  <a:lnTo>
                    <a:pt x="342869" y="223300"/>
                  </a:lnTo>
                  <a:lnTo>
                    <a:pt x="314633" y="243453"/>
                  </a:lnTo>
                  <a:lnTo>
                    <a:pt x="292493" y="270167"/>
                  </a:lnTo>
                  <a:lnTo>
                    <a:pt x="277785" y="302213"/>
                  </a:lnTo>
                  <a:close/>
                </a:path>
              </a:pathLst>
            </a:custGeom>
            <a:ln w="62825">
              <a:solidFill>
                <a:srgbClr val="003087"/>
              </a:solidFill>
            </a:ln>
          </p:spPr>
          <p:txBody>
            <a:bodyPr wrap="square" lIns="0" tIns="0" rIns="0" bIns="0" rtlCol="0"/>
            <a:lstStyle/>
            <a:p>
              <a:endParaRPr sz="1092" dirty="0"/>
            </a:p>
          </p:txBody>
        </p:sp>
      </p:grpSp>
      <p:sp>
        <p:nvSpPr>
          <p:cNvPr id="29" name="Text Placeholder 134">
            <a:extLst>
              <a:ext uri="{FF2B5EF4-FFF2-40B4-BE49-F238E27FC236}">
                <a16:creationId xmlns:a16="http://schemas.microsoft.com/office/drawing/2014/main" id="{C753550D-0FB5-9839-BA89-6B984B82FDD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8925" y="2111915"/>
            <a:ext cx="7640359" cy="1890282"/>
          </a:xfrm>
          <a:prstGeom prst="rect">
            <a:avLst/>
          </a:prstGeom>
        </p:spPr>
        <p:txBody>
          <a:bodyPr/>
          <a:lstStyle>
            <a:lvl1pPr>
              <a:defRPr sz="5821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Main Heading</a:t>
            </a:r>
            <a:br>
              <a:rPr lang="en-GB" dirty="0"/>
            </a:br>
            <a:r>
              <a:rPr lang="en-GB" dirty="0"/>
              <a:t>Goes Here</a:t>
            </a:r>
          </a:p>
        </p:txBody>
      </p:sp>
      <p:sp>
        <p:nvSpPr>
          <p:cNvPr id="30" name="Text Placeholder 134">
            <a:extLst>
              <a:ext uri="{FF2B5EF4-FFF2-40B4-BE49-F238E27FC236}">
                <a16:creationId xmlns:a16="http://schemas.microsoft.com/office/drawing/2014/main" id="{B5C4CF23-23B9-0D48-AFAF-9E096F1F18B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88925" y="4145825"/>
            <a:ext cx="7640359" cy="1024602"/>
          </a:xfrm>
          <a:prstGeom prst="rect">
            <a:avLst/>
          </a:prstGeom>
        </p:spPr>
        <p:txBody>
          <a:bodyPr/>
          <a:lstStyle>
            <a:lvl1pPr>
              <a:defRPr sz="3153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Subtitle goes here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AFC4D197-11BC-B45D-6BA3-71216E8168D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60404" t="39753" r="9244" b="27630"/>
          <a:stretch/>
        </p:blipFill>
        <p:spPr>
          <a:xfrm>
            <a:off x="8036656" y="3710867"/>
            <a:ext cx="4155344" cy="3146748"/>
          </a:xfrm>
          <a:prstGeom prst="rect">
            <a:avLst/>
          </a:prstGeom>
        </p:spPr>
      </p:pic>
      <p:pic>
        <p:nvPicPr>
          <p:cNvPr id="41" name="Graphic 40">
            <a:extLst>
              <a:ext uri="{FF2B5EF4-FFF2-40B4-BE49-F238E27FC236}">
                <a16:creationId xmlns:a16="http://schemas.microsoft.com/office/drawing/2014/main" id="{9EB5D2DA-8B25-274E-5BAD-3D68ECAE480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54246" y="5184895"/>
            <a:ext cx="2077247" cy="1217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478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ub-title slide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DC1D7506-5899-D2CD-D7ED-4470D459E4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18350"/>
          <a:stretch/>
        </p:blipFill>
        <p:spPr>
          <a:xfrm>
            <a:off x="9890393" y="3660039"/>
            <a:ext cx="2301608" cy="2887984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B54A143D-12D6-719C-446D-95AE5E2374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t="9900" r="10725"/>
          <a:stretch/>
        </p:blipFill>
        <p:spPr>
          <a:xfrm>
            <a:off x="9737333" y="0"/>
            <a:ext cx="2454667" cy="2435533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1CA4349C-8293-BA3C-CBEA-CAED53692A79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6295761" y="443759"/>
            <a:ext cx="1528815" cy="1562086"/>
          </a:xfrm>
          <a:prstGeom prst="rect">
            <a:avLst/>
          </a:prstGeom>
        </p:spPr>
      </p:pic>
      <p:sp>
        <p:nvSpPr>
          <p:cNvPr id="58" name="Picture Placeholder 57">
            <a:extLst>
              <a:ext uri="{FF2B5EF4-FFF2-40B4-BE49-F238E27FC236}">
                <a16:creationId xmlns:a16="http://schemas.microsoft.com/office/drawing/2014/main" id="{B2C59E95-91A1-25AF-DCC9-219561E6A68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315941" y="443759"/>
            <a:ext cx="5304053" cy="5988745"/>
          </a:xfrm>
          <a:custGeom>
            <a:avLst/>
            <a:gdLst>
              <a:gd name="connsiteX0" fmla="*/ 3402101 w 6789306"/>
              <a:gd name="connsiteY0" fmla="*/ 0 h 7666264"/>
              <a:gd name="connsiteX1" fmla="*/ 3441765 w 6789306"/>
              <a:gd name="connsiteY1" fmla="*/ 1543 h 7666264"/>
              <a:gd name="connsiteX2" fmla="*/ 3481256 w 6789306"/>
              <a:gd name="connsiteY2" fmla="*/ 6020 h 7666264"/>
              <a:gd name="connsiteX3" fmla="*/ 3520403 w 6789306"/>
              <a:gd name="connsiteY3" fmla="*/ 13430 h 7666264"/>
              <a:gd name="connsiteX4" fmla="*/ 3559040 w 6789306"/>
              <a:gd name="connsiteY4" fmla="*/ 23772 h 7666264"/>
              <a:gd name="connsiteX5" fmla="*/ 3596998 w 6789306"/>
              <a:gd name="connsiteY5" fmla="*/ 37045 h 7666264"/>
              <a:gd name="connsiteX6" fmla="*/ 3634107 w 6789306"/>
              <a:gd name="connsiteY6" fmla="*/ 53251 h 7666264"/>
              <a:gd name="connsiteX7" fmla="*/ 3670201 w 6789306"/>
              <a:gd name="connsiteY7" fmla="*/ 72387 h 7666264"/>
              <a:gd name="connsiteX8" fmla="*/ 6521982 w 6789306"/>
              <a:gd name="connsiteY8" fmla="*/ 1726296 h 7666264"/>
              <a:gd name="connsiteX9" fmla="*/ 6556516 w 6789306"/>
              <a:gd name="connsiteY9" fmla="*/ 1748117 h 7666264"/>
              <a:gd name="connsiteX10" fmla="*/ 6589010 w 6789306"/>
              <a:gd name="connsiteY10" fmla="*/ 1772276 h 7666264"/>
              <a:gd name="connsiteX11" fmla="*/ 6619382 w 6789306"/>
              <a:gd name="connsiteY11" fmla="*/ 1798628 h 7666264"/>
              <a:gd name="connsiteX12" fmla="*/ 6647546 w 6789306"/>
              <a:gd name="connsiteY12" fmla="*/ 1827026 h 7666264"/>
              <a:gd name="connsiteX13" fmla="*/ 6673418 w 6789306"/>
              <a:gd name="connsiteY13" fmla="*/ 1857324 h 7666264"/>
              <a:gd name="connsiteX14" fmla="*/ 6696916 w 6789306"/>
              <a:gd name="connsiteY14" fmla="*/ 1889376 h 7666264"/>
              <a:gd name="connsiteX15" fmla="*/ 6717954 w 6789306"/>
              <a:gd name="connsiteY15" fmla="*/ 1923036 h 7666264"/>
              <a:gd name="connsiteX16" fmla="*/ 6736448 w 6789306"/>
              <a:gd name="connsiteY16" fmla="*/ 1958157 h 7666264"/>
              <a:gd name="connsiteX17" fmla="*/ 6752316 w 6789306"/>
              <a:gd name="connsiteY17" fmla="*/ 1994595 h 7666264"/>
              <a:gd name="connsiteX18" fmla="*/ 6765472 w 6789306"/>
              <a:gd name="connsiteY18" fmla="*/ 2032202 h 7666264"/>
              <a:gd name="connsiteX19" fmla="*/ 6775834 w 6789306"/>
              <a:gd name="connsiteY19" fmla="*/ 2070833 h 7666264"/>
              <a:gd name="connsiteX20" fmla="*/ 6783316 w 6789306"/>
              <a:gd name="connsiteY20" fmla="*/ 2110342 h 7666264"/>
              <a:gd name="connsiteX21" fmla="*/ 6787834 w 6789306"/>
              <a:gd name="connsiteY21" fmla="*/ 2150584 h 7666264"/>
              <a:gd name="connsiteX22" fmla="*/ 6789306 w 6789306"/>
              <a:gd name="connsiteY22" fmla="*/ 2191410 h 7666264"/>
              <a:gd name="connsiteX23" fmla="*/ 6782880 w 6789306"/>
              <a:gd name="connsiteY23" fmla="*/ 5488075 h 7666264"/>
              <a:gd name="connsiteX24" fmla="*/ 6781248 w 6789306"/>
              <a:gd name="connsiteY24" fmla="*/ 5528896 h 7666264"/>
              <a:gd name="connsiteX25" fmla="*/ 6776572 w 6789306"/>
              <a:gd name="connsiteY25" fmla="*/ 5569119 h 7666264"/>
              <a:gd name="connsiteX26" fmla="*/ 6768936 w 6789306"/>
              <a:gd name="connsiteY26" fmla="*/ 5608599 h 7666264"/>
              <a:gd name="connsiteX27" fmla="*/ 6758424 w 6789306"/>
              <a:gd name="connsiteY27" fmla="*/ 5647190 h 7666264"/>
              <a:gd name="connsiteX28" fmla="*/ 6745122 w 6789306"/>
              <a:gd name="connsiteY28" fmla="*/ 5684746 h 7666264"/>
              <a:gd name="connsiteX29" fmla="*/ 6729112 w 6789306"/>
              <a:gd name="connsiteY29" fmla="*/ 5721122 h 7666264"/>
              <a:gd name="connsiteX30" fmla="*/ 6710480 w 6789306"/>
              <a:gd name="connsiteY30" fmla="*/ 5756172 h 7666264"/>
              <a:gd name="connsiteX31" fmla="*/ 6689312 w 6789306"/>
              <a:gd name="connsiteY31" fmla="*/ 5789750 h 7666264"/>
              <a:gd name="connsiteX32" fmla="*/ 6665690 w 6789306"/>
              <a:gd name="connsiteY32" fmla="*/ 5821710 h 7666264"/>
              <a:gd name="connsiteX33" fmla="*/ 6639700 w 6789306"/>
              <a:gd name="connsiteY33" fmla="*/ 5851907 h 7666264"/>
              <a:gd name="connsiteX34" fmla="*/ 6611424 w 6789306"/>
              <a:gd name="connsiteY34" fmla="*/ 5880196 h 7666264"/>
              <a:gd name="connsiteX35" fmla="*/ 6580950 w 6789306"/>
              <a:gd name="connsiteY35" fmla="*/ 5906429 h 7666264"/>
              <a:gd name="connsiteX36" fmla="*/ 6548362 w 6789306"/>
              <a:gd name="connsiteY36" fmla="*/ 5930462 h 7666264"/>
              <a:gd name="connsiteX37" fmla="*/ 6513742 w 6789306"/>
              <a:gd name="connsiteY37" fmla="*/ 5952149 h 7666264"/>
              <a:gd name="connsiteX38" fmla="*/ 3655526 w 6789306"/>
              <a:gd name="connsiteY38" fmla="*/ 7594914 h 7666264"/>
              <a:gd name="connsiteX39" fmla="*/ 3619360 w 6789306"/>
              <a:gd name="connsiteY39" fmla="*/ 7613912 h 7666264"/>
              <a:gd name="connsiteX40" fmla="*/ 3582189 w 6789306"/>
              <a:gd name="connsiteY40" fmla="*/ 7629974 h 7666264"/>
              <a:gd name="connsiteX41" fmla="*/ 3544183 w 6789306"/>
              <a:gd name="connsiteY41" fmla="*/ 7643100 h 7666264"/>
              <a:gd name="connsiteX42" fmla="*/ 3505507 w 6789306"/>
              <a:gd name="connsiteY42" fmla="*/ 7653293 h 7666264"/>
              <a:gd name="connsiteX43" fmla="*/ 3466332 w 6789306"/>
              <a:gd name="connsiteY43" fmla="*/ 7660550 h 7666264"/>
              <a:gd name="connsiteX44" fmla="*/ 3426825 w 6789306"/>
              <a:gd name="connsiteY44" fmla="*/ 7664874 h 7666264"/>
              <a:gd name="connsiteX45" fmla="*/ 3387156 w 6789306"/>
              <a:gd name="connsiteY45" fmla="*/ 7666264 h 7666264"/>
              <a:gd name="connsiteX46" fmla="*/ 3347492 w 6789306"/>
              <a:gd name="connsiteY46" fmla="*/ 7664720 h 7666264"/>
              <a:gd name="connsiteX47" fmla="*/ 3308003 w 6789306"/>
              <a:gd name="connsiteY47" fmla="*/ 7660242 h 7666264"/>
              <a:gd name="connsiteX48" fmla="*/ 3268856 w 6789306"/>
              <a:gd name="connsiteY48" fmla="*/ 7652832 h 7666264"/>
              <a:gd name="connsiteX49" fmla="*/ 3230220 w 6789306"/>
              <a:gd name="connsiteY49" fmla="*/ 7642488 h 7666264"/>
              <a:gd name="connsiteX50" fmla="*/ 3192264 w 6789306"/>
              <a:gd name="connsiteY50" fmla="*/ 7629213 h 7666264"/>
              <a:gd name="connsiteX51" fmla="*/ 3155156 w 6789306"/>
              <a:gd name="connsiteY51" fmla="*/ 7613005 h 7666264"/>
              <a:gd name="connsiteX52" fmla="*/ 3119063 w 6789306"/>
              <a:gd name="connsiteY52" fmla="*/ 7593866 h 7666264"/>
              <a:gd name="connsiteX53" fmla="*/ 267324 w 6789306"/>
              <a:gd name="connsiteY53" fmla="*/ 5940058 h 7666264"/>
              <a:gd name="connsiteX54" fmla="*/ 232788 w 6789306"/>
              <a:gd name="connsiteY54" fmla="*/ 5918236 h 7666264"/>
              <a:gd name="connsiteX55" fmla="*/ 200293 w 6789306"/>
              <a:gd name="connsiteY55" fmla="*/ 5894076 h 7666264"/>
              <a:gd name="connsiteX56" fmla="*/ 169922 w 6789306"/>
              <a:gd name="connsiteY56" fmla="*/ 5867724 h 7666264"/>
              <a:gd name="connsiteX57" fmla="*/ 141757 w 6789306"/>
              <a:gd name="connsiteY57" fmla="*/ 5839326 h 7666264"/>
              <a:gd name="connsiteX58" fmla="*/ 115884 w 6789306"/>
              <a:gd name="connsiteY58" fmla="*/ 5809028 h 7666264"/>
              <a:gd name="connsiteX59" fmla="*/ 92388 w 6789306"/>
              <a:gd name="connsiteY59" fmla="*/ 5776975 h 7666264"/>
              <a:gd name="connsiteX60" fmla="*/ 71350 w 6789306"/>
              <a:gd name="connsiteY60" fmla="*/ 5743315 h 7666264"/>
              <a:gd name="connsiteX61" fmla="*/ 52856 w 6789306"/>
              <a:gd name="connsiteY61" fmla="*/ 5708193 h 7666264"/>
              <a:gd name="connsiteX62" fmla="*/ 36989 w 6789306"/>
              <a:gd name="connsiteY62" fmla="*/ 5671755 h 7666264"/>
              <a:gd name="connsiteX63" fmla="*/ 23834 w 6789306"/>
              <a:gd name="connsiteY63" fmla="*/ 5634148 h 7666264"/>
              <a:gd name="connsiteX64" fmla="*/ 13472 w 6789306"/>
              <a:gd name="connsiteY64" fmla="*/ 5595517 h 7666264"/>
              <a:gd name="connsiteX65" fmla="*/ 5990 w 6789306"/>
              <a:gd name="connsiteY65" fmla="*/ 5556009 h 7666264"/>
              <a:gd name="connsiteX66" fmla="*/ 1472 w 6789306"/>
              <a:gd name="connsiteY66" fmla="*/ 5515769 h 7666264"/>
              <a:gd name="connsiteX67" fmla="*/ 0 w 6789306"/>
              <a:gd name="connsiteY67" fmla="*/ 5474944 h 7666264"/>
              <a:gd name="connsiteX68" fmla="*/ 6376 w 6789306"/>
              <a:gd name="connsiteY68" fmla="*/ 2178186 h 7666264"/>
              <a:gd name="connsiteX69" fmla="*/ 8008 w 6789306"/>
              <a:gd name="connsiteY69" fmla="*/ 2137365 h 7666264"/>
              <a:gd name="connsiteX70" fmla="*/ 12684 w 6789306"/>
              <a:gd name="connsiteY70" fmla="*/ 2097142 h 7666264"/>
              <a:gd name="connsiteX71" fmla="*/ 20320 w 6789306"/>
              <a:gd name="connsiteY71" fmla="*/ 2057662 h 7666264"/>
              <a:gd name="connsiteX72" fmla="*/ 30832 w 6789306"/>
              <a:gd name="connsiteY72" fmla="*/ 2019071 h 7666264"/>
              <a:gd name="connsiteX73" fmla="*/ 44135 w 6789306"/>
              <a:gd name="connsiteY73" fmla="*/ 1981515 h 7666264"/>
              <a:gd name="connsiteX74" fmla="*/ 60144 w 6789306"/>
              <a:gd name="connsiteY74" fmla="*/ 1945139 h 7666264"/>
              <a:gd name="connsiteX75" fmla="*/ 78775 w 6789306"/>
              <a:gd name="connsiteY75" fmla="*/ 1910089 h 7666264"/>
              <a:gd name="connsiteX76" fmla="*/ 99944 w 6789306"/>
              <a:gd name="connsiteY76" fmla="*/ 1876512 h 7666264"/>
              <a:gd name="connsiteX77" fmla="*/ 123566 w 6789306"/>
              <a:gd name="connsiteY77" fmla="*/ 1844551 h 7666264"/>
              <a:gd name="connsiteX78" fmla="*/ 149557 w 6789306"/>
              <a:gd name="connsiteY78" fmla="*/ 1814354 h 7666264"/>
              <a:gd name="connsiteX79" fmla="*/ 177831 w 6789306"/>
              <a:gd name="connsiteY79" fmla="*/ 1786065 h 7666264"/>
              <a:gd name="connsiteX80" fmla="*/ 208306 w 6789306"/>
              <a:gd name="connsiteY80" fmla="*/ 1759832 h 7666264"/>
              <a:gd name="connsiteX81" fmla="*/ 240894 w 6789306"/>
              <a:gd name="connsiteY81" fmla="*/ 1735799 h 7666264"/>
              <a:gd name="connsiteX82" fmla="*/ 275514 w 6789306"/>
              <a:gd name="connsiteY82" fmla="*/ 1714112 h 7666264"/>
              <a:gd name="connsiteX83" fmla="*/ 3133730 w 6789306"/>
              <a:gd name="connsiteY83" fmla="*/ 71347 h 7666264"/>
              <a:gd name="connsiteX84" fmla="*/ 3169896 w 6789306"/>
              <a:gd name="connsiteY84" fmla="*/ 52350 h 7666264"/>
              <a:gd name="connsiteX85" fmla="*/ 3207066 w 6789306"/>
              <a:gd name="connsiteY85" fmla="*/ 36287 h 7666264"/>
              <a:gd name="connsiteX86" fmla="*/ 3245074 w 6789306"/>
              <a:gd name="connsiteY86" fmla="*/ 23161 h 7666264"/>
              <a:gd name="connsiteX87" fmla="*/ 3283750 w 6789306"/>
              <a:gd name="connsiteY87" fmla="*/ 12970 h 7666264"/>
              <a:gd name="connsiteX88" fmla="*/ 3322925 w 6789306"/>
              <a:gd name="connsiteY88" fmla="*/ 5712 h 7666264"/>
              <a:gd name="connsiteX89" fmla="*/ 3362432 w 6789306"/>
              <a:gd name="connsiteY89" fmla="*/ 1388 h 7666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6789306" h="7666264">
                <a:moveTo>
                  <a:pt x="3402101" y="0"/>
                </a:moveTo>
                <a:lnTo>
                  <a:pt x="3441765" y="1543"/>
                </a:lnTo>
                <a:lnTo>
                  <a:pt x="3481256" y="6020"/>
                </a:lnTo>
                <a:lnTo>
                  <a:pt x="3520403" y="13430"/>
                </a:lnTo>
                <a:lnTo>
                  <a:pt x="3559040" y="23772"/>
                </a:lnTo>
                <a:lnTo>
                  <a:pt x="3596998" y="37045"/>
                </a:lnTo>
                <a:lnTo>
                  <a:pt x="3634107" y="53251"/>
                </a:lnTo>
                <a:lnTo>
                  <a:pt x="3670201" y="72387"/>
                </a:lnTo>
                <a:lnTo>
                  <a:pt x="6521982" y="1726296"/>
                </a:lnTo>
                <a:lnTo>
                  <a:pt x="6556516" y="1748117"/>
                </a:lnTo>
                <a:lnTo>
                  <a:pt x="6589010" y="1772276"/>
                </a:lnTo>
                <a:lnTo>
                  <a:pt x="6619382" y="1798628"/>
                </a:lnTo>
                <a:lnTo>
                  <a:pt x="6647546" y="1827026"/>
                </a:lnTo>
                <a:lnTo>
                  <a:pt x="6673418" y="1857324"/>
                </a:lnTo>
                <a:lnTo>
                  <a:pt x="6696916" y="1889376"/>
                </a:lnTo>
                <a:lnTo>
                  <a:pt x="6717954" y="1923036"/>
                </a:lnTo>
                <a:lnTo>
                  <a:pt x="6736448" y="1958157"/>
                </a:lnTo>
                <a:lnTo>
                  <a:pt x="6752316" y="1994595"/>
                </a:lnTo>
                <a:lnTo>
                  <a:pt x="6765472" y="2032202"/>
                </a:lnTo>
                <a:lnTo>
                  <a:pt x="6775834" y="2070833"/>
                </a:lnTo>
                <a:lnTo>
                  <a:pt x="6783316" y="2110342"/>
                </a:lnTo>
                <a:lnTo>
                  <a:pt x="6787834" y="2150584"/>
                </a:lnTo>
                <a:lnTo>
                  <a:pt x="6789306" y="2191410"/>
                </a:lnTo>
                <a:lnTo>
                  <a:pt x="6782880" y="5488075"/>
                </a:lnTo>
                <a:lnTo>
                  <a:pt x="6781248" y="5528896"/>
                </a:lnTo>
                <a:lnTo>
                  <a:pt x="6776572" y="5569119"/>
                </a:lnTo>
                <a:lnTo>
                  <a:pt x="6768936" y="5608599"/>
                </a:lnTo>
                <a:lnTo>
                  <a:pt x="6758424" y="5647190"/>
                </a:lnTo>
                <a:lnTo>
                  <a:pt x="6745122" y="5684746"/>
                </a:lnTo>
                <a:lnTo>
                  <a:pt x="6729112" y="5721122"/>
                </a:lnTo>
                <a:lnTo>
                  <a:pt x="6710480" y="5756172"/>
                </a:lnTo>
                <a:lnTo>
                  <a:pt x="6689312" y="5789750"/>
                </a:lnTo>
                <a:lnTo>
                  <a:pt x="6665690" y="5821710"/>
                </a:lnTo>
                <a:lnTo>
                  <a:pt x="6639700" y="5851907"/>
                </a:lnTo>
                <a:lnTo>
                  <a:pt x="6611424" y="5880196"/>
                </a:lnTo>
                <a:lnTo>
                  <a:pt x="6580950" y="5906429"/>
                </a:lnTo>
                <a:lnTo>
                  <a:pt x="6548362" y="5930462"/>
                </a:lnTo>
                <a:lnTo>
                  <a:pt x="6513742" y="5952149"/>
                </a:lnTo>
                <a:lnTo>
                  <a:pt x="3655526" y="7594914"/>
                </a:lnTo>
                <a:lnTo>
                  <a:pt x="3619360" y="7613912"/>
                </a:lnTo>
                <a:lnTo>
                  <a:pt x="3582189" y="7629974"/>
                </a:lnTo>
                <a:lnTo>
                  <a:pt x="3544183" y="7643100"/>
                </a:lnTo>
                <a:lnTo>
                  <a:pt x="3505507" y="7653293"/>
                </a:lnTo>
                <a:lnTo>
                  <a:pt x="3466332" y="7660550"/>
                </a:lnTo>
                <a:lnTo>
                  <a:pt x="3426825" y="7664874"/>
                </a:lnTo>
                <a:lnTo>
                  <a:pt x="3387156" y="7666264"/>
                </a:lnTo>
                <a:lnTo>
                  <a:pt x="3347492" y="7664720"/>
                </a:lnTo>
                <a:lnTo>
                  <a:pt x="3308003" y="7660242"/>
                </a:lnTo>
                <a:lnTo>
                  <a:pt x="3268856" y="7652832"/>
                </a:lnTo>
                <a:lnTo>
                  <a:pt x="3230220" y="7642488"/>
                </a:lnTo>
                <a:lnTo>
                  <a:pt x="3192264" y="7629213"/>
                </a:lnTo>
                <a:lnTo>
                  <a:pt x="3155156" y="7613005"/>
                </a:lnTo>
                <a:lnTo>
                  <a:pt x="3119063" y="7593866"/>
                </a:lnTo>
                <a:lnTo>
                  <a:pt x="267324" y="5940058"/>
                </a:lnTo>
                <a:lnTo>
                  <a:pt x="232788" y="5918236"/>
                </a:lnTo>
                <a:lnTo>
                  <a:pt x="200293" y="5894076"/>
                </a:lnTo>
                <a:lnTo>
                  <a:pt x="169922" y="5867724"/>
                </a:lnTo>
                <a:lnTo>
                  <a:pt x="141757" y="5839326"/>
                </a:lnTo>
                <a:lnTo>
                  <a:pt x="115884" y="5809028"/>
                </a:lnTo>
                <a:lnTo>
                  <a:pt x="92388" y="5776975"/>
                </a:lnTo>
                <a:lnTo>
                  <a:pt x="71350" y="5743315"/>
                </a:lnTo>
                <a:lnTo>
                  <a:pt x="52856" y="5708193"/>
                </a:lnTo>
                <a:lnTo>
                  <a:pt x="36989" y="5671755"/>
                </a:lnTo>
                <a:lnTo>
                  <a:pt x="23834" y="5634148"/>
                </a:lnTo>
                <a:lnTo>
                  <a:pt x="13472" y="5595517"/>
                </a:lnTo>
                <a:lnTo>
                  <a:pt x="5990" y="5556009"/>
                </a:lnTo>
                <a:lnTo>
                  <a:pt x="1472" y="5515769"/>
                </a:lnTo>
                <a:lnTo>
                  <a:pt x="0" y="5474944"/>
                </a:lnTo>
                <a:lnTo>
                  <a:pt x="6376" y="2178186"/>
                </a:lnTo>
                <a:lnTo>
                  <a:pt x="8008" y="2137365"/>
                </a:lnTo>
                <a:lnTo>
                  <a:pt x="12684" y="2097142"/>
                </a:lnTo>
                <a:lnTo>
                  <a:pt x="20320" y="2057662"/>
                </a:lnTo>
                <a:lnTo>
                  <a:pt x="30832" y="2019071"/>
                </a:lnTo>
                <a:lnTo>
                  <a:pt x="44135" y="1981515"/>
                </a:lnTo>
                <a:lnTo>
                  <a:pt x="60144" y="1945139"/>
                </a:lnTo>
                <a:lnTo>
                  <a:pt x="78775" y="1910089"/>
                </a:lnTo>
                <a:lnTo>
                  <a:pt x="99944" y="1876512"/>
                </a:lnTo>
                <a:lnTo>
                  <a:pt x="123566" y="1844551"/>
                </a:lnTo>
                <a:lnTo>
                  <a:pt x="149557" y="1814354"/>
                </a:lnTo>
                <a:lnTo>
                  <a:pt x="177831" y="1786065"/>
                </a:lnTo>
                <a:lnTo>
                  <a:pt x="208306" y="1759832"/>
                </a:lnTo>
                <a:lnTo>
                  <a:pt x="240894" y="1735799"/>
                </a:lnTo>
                <a:lnTo>
                  <a:pt x="275514" y="1714112"/>
                </a:lnTo>
                <a:lnTo>
                  <a:pt x="3133730" y="71347"/>
                </a:lnTo>
                <a:lnTo>
                  <a:pt x="3169896" y="52350"/>
                </a:lnTo>
                <a:lnTo>
                  <a:pt x="3207066" y="36287"/>
                </a:lnTo>
                <a:lnTo>
                  <a:pt x="3245074" y="23161"/>
                </a:lnTo>
                <a:lnTo>
                  <a:pt x="3283750" y="12970"/>
                </a:lnTo>
                <a:lnTo>
                  <a:pt x="3322925" y="5712"/>
                </a:lnTo>
                <a:lnTo>
                  <a:pt x="3362432" y="138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anchor="ctr" anchorCtr="1">
            <a:noAutofit/>
          </a:bodyPr>
          <a:lstStyle/>
          <a:p>
            <a:pPr marL="0" marR="0" lvl="0" indent="0" defTabSz="55449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Insert image here</a:t>
            </a:r>
          </a:p>
        </p:txBody>
      </p:sp>
      <p:sp>
        <p:nvSpPr>
          <p:cNvPr id="11" name="Text Placeholder 134">
            <a:extLst>
              <a:ext uri="{FF2B5EF4-FFF2-40B4-BE49-F238E27FC236}">
                <a16:creationId xmlns:a16="http://schemas.microsoft.com/office/drawing/2014/main" id="{DAD7B386-6B00-51E1-56DC-F8E76D4EF4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06717" y="1446475"/>
            <a:ext cx="4942329" cy="2629433"/>
          </a:xfrm>
          <a:prstGeom prst="rect">
            <a:avLst/>
          </a:prstGeom>
        </p:spPr>
        <p:txBody>
          <a:bodyPr/>
          <a:lstStyle>
            <a:lvl1pPr>
              <a:defRPr sz="4851" b="1">
                <a:solidFill>
                  <a:srgbClr val="BF007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Sub-Title </a:t>
            </a:r>
          </a:p>
          <a:p>
            <a:pPr lvl="0"/>
            <a:r>
              <a:rPr lang="en-GB" dirty="0"/>
              <a:t>Goes Here</a:t>
            </a: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E12778B8-8247-DAC5-C7D4-57AEEEE9CED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06718" y="5138687"/>
            <a:ext cx="2077247" cy="1217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285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-title slide pi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045E98A0-E413-376F-4664-D4FEEC7E8F8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49046" y="3784808"/>
            <a:ext cx="2566506" cy="2629433"/>
          </a:xfrm>
          <a:prstGeom prst="rect">
            <a:avLst/>
          </a:prstGeom>
        </p:spPr>
      </p:pic>
      <p:sp>
        <p:nvSpPr>
          <p:cNvPr id="6" name="object 2">
            <a:extLst>
              <a:ext uri="{FF2B5EF4-FFF2-40B4-BE49-F238E27FC236}">
                <a16:creationId xmlns:a16="http://schemas.microsoft.com/office/drawing/2014/main" id="{9150D745-4D40-E1C5-A50A-61C91F86E6FE}"/>
              </a:ext>
            </a:extLst>
          </p:cNvPr>
          <p:cNvSpPr/>
          <p:nvPr userDrawn="1"/>
        </p:nvSpPr>
        <p:spPr>
          <a:xfrm>
            <a:off x="0" y="0"/>
            <a:ext cx="12192000" cy="68576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41B6E6">
              <a:alpha val="19663"/>
            </a:srgbClr>
          </a:solidFill>
        </p:spPr>
        <p:txBody>
          <a:bodyPr wrap="square" lIns="0" tIns="0" rIns="0" bIns="0" rtlCol="0"/>
          <a:lstStyle/>
          <a:p>
            <a:endParaRPr sz="1092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FA15E01E-DA43-195D-F8F3-0E7092BFBB8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700457" y="286873"/>
            <a:ext cx="1794527" cy="161727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AD03A2D2-46E3-DE49-7654-393694269B9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/>
          <a:srcRect l="60404" t="39753" r="9040" b="27386"/>
          <a:stretch/>
        </p:blipFill>
        <p:spPr>
          <a:xfrm flipH="1">
            <a:off x="0" y="3975512"/>
            <a:ext cx="3802998" cy="2882103"/>
          </a:xfrm>
          <a:prstGeom prst="rect">
            <a:avLst/>
          </a:prstGeom>
        </p:spPr>
      </p:pic>
      <p:sp>
        <p:nvSpPr>
          <p:cNvPr id="17" name="Text Placeholder 134">
            <a:extLst>
              <a:ext uri="{FF2B5EF4-FFF2-40B4-BE49-F238E27FC236}">
                <a16:creationId xmlns:a16="http://schemas.microsoft.com/office/drawing/2014/main" id="{7F9B4E7A-61A8-3865-C2AE-E90AB7B9DEA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06717" y="1446475"/>
            <a:ext cx="4942329" cy="2629433"/>
          </a:xfrm>
          <a:prstGeom prst="rect">
            <a:avLst/>
          </a:prstGeom>
        </p:spPr>
        <p:txBody>
          <a:bodyPr/>
          <a:lstStyle>
            <a:lvl1pPr>
              <a:defRPr sz="4851" b="1">
                <a:solidFill>
                  <a:srgbClr val="005FB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Sub-Title </a:t>
            </a:r>
          </a:p>
          <a:p>
            <a:pPr lvl="0"/>
            <a:r>
              <a:rPr lang="en-GB" dirty="0"/>
              <a:t>Goes Here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36C5A98-7CA7-CE8D-C27F-55057C7E00C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315941" y="443759"/>
            <a:ext cx="5304053" cy="5988745"/>
          </a:xfrm>
          <a:custGeom>
            <a:avLst/>
            <a:gdLst>
              <a:gd name="connsiteX0" fmla="*/ 3402101 w 6789306"/>
              <a:gd name="connsiteY0" fmla="*/ 0 h 7666264"/>
              <a:gd name="connsiteX1" fmla="*/ 3441765 w 6789306"/>
              <a:gd name="connsiteY1" fmla="*/ 1543 h 7666264"/>
              <a:gd name="connsiteX2" fmla="*/ 3481256 w 6789306"/>
              <a:gd name="connsiteY2" fmla="*/ 6020 h 7666264"/>
              <a:gd name="connsiteX3" fmla="*/ 3520403 w 6789306"/>
              <a:gd name="connsiteY3" fmla="*/ 13430 h 7666264"/>
              <a:gd name="connsiteX4" fmla="*/ 3559040 w 6789306"/>
              <a:gd name="connsiteY4" fmla="*/ 23772 h 7666264"/>
              <a:gd name="connsiteX5" fmla="*/ 3596998 w 6789306"/>
              <a:gd name="connsiteY5" fmla="*/ 37045 h 7666264"/>
              <a:gd name="connsiteX6" fmla="*/ 3634107 w 6789306"/>
              <a:gd name="connsiteY6" fmla="*/ 53251 h 7666264"/>
              <a:gd name="connsiteX7" fmla="*/ 3670201 w 6789306"/>
              <a:gd name="connsiteY7" fmla="*/ 72387 h 7666264"/>
              <a:gd name="connsiteX8" fmla="*/ 6521982 w 6789306"/>
              <a:gd name="connsiteY8" fmla="*/ 1726296 h 7666264"/>
              <a:gd name="connsiteX9" fmla="*/ 6556516 w 6789306"/>
              <a:gd name="connsiteY9" fmla="*/ 1748117 h 7666264"/>
              <a:gd name="connsiteX10" fmla="*/ 6589010 w 6789306"/>
              <a:gd name="connsiteY10" fmla="*/ 1772276 h 7666264"/>
              <a:gd name="connsiteX11" fmla="*/ 6619382 w 6789306"/>
              <a:gd name="connsiteY11" fmla="*/ 1798628 h 7666264"/>
              <a:gd name="connsiteX12" fmla="*/ 6647546 w 6789306"/>
              <a:gd name="connsiteY12" fmla="*/ 1827026 h 7666264"/>
              <a:gd name="connsiteX13" fmla="*/ 6673418 w 6789306"/>
              <a:gd name="connsiteY13" fmla="*/ 1857324 h 7666264"/>
              <a:gd name="connsiteX14" fmla="*/ 6696916 w 6789306"/>
              <a:gd name="connsiteY14" fmla="*/ 1889376 h 7666264"/>
              <a:gd name="connsiteX15" fmla="*/ 6717954 w 6789306"/>
              <a:gd name="connsiteY15" fmla="*/ 1923036 h 7666264"/>
              <a:gd name="connsiteX16" fmla="*/ 6736448 w 6789306"/>
              <a:gd name="connsiteY16" fmla="*/ 1958157 h 7666264"/>
              <a:gd name="connsiteX17" fmla="*/ 6752316 w 6789306"/>
              <a:gd name="connsiteY17" fmla="*/ 1994595 h 7666264"/>
              <a:gd name="connsiteX18" fmla="*/ 6765472 w 6789306"/>
              <a:gd name="connsiteY18" fmla="*/ 2032202 h 7666264"/>
              <a:gd name="connsiteX19" fmla="*/ 6775834 w 6789306"/>
              <a:gd name="connsiteY19" fmla="*/ 2070833 h 7666264"/>
              <a:gd name="connsiteX20" fmla="*/ 6783316 w 6789306"/>
              <a:gd name="connsiteY20" fmla="*/ 2110342 h 7666264"/>
              <a:gd name="connsiteX21" fmla="*/ 6787834 w 6789306"/>
              <a:gd name="connsiteY21" fmla="*/ 2150584 h 7666264"/>
              <a:gd name="connsiteX22" fmla="*/ 6789306 w 6789306"/>
              <a:gd name="connsiteY22" fmla="*/ 2191410 h 7666264"/>
              <a:gd name="connsiteX23" fmla="*/ 6782880 w 6789306"/>
              <a:gd name="connsiteY23" fmla="*/ 5488075 h 7666264"/>
              <a:gd name="connsiteX24" fmla="*/ 6781248 w 6789306"/>
              <a:gd name="connsiteY24" fmla="*/ 5528896 h 7666264"/>
              <a:gd name="connsiteX25" fmla="*/ 6776572 w 6789306"/>
              <a:gd name="connsiteY25" fmla="*/ 5569119 h 7666264"/>
              <a:gd name="connsiteX26" fmla="*/ 6768936 w 6789306"/>
              <a:gd name="connsiteY26" fmla="*/ 5608599 h 7666264"/>
              <a:gd name="connsiteX27" fmla="*/ 6758424 w 6789306"/>
              <a:gd name="connsiteY27" fmla="*/ 5647190 h 7666264"/>
              <a:gd name="connsiteX28" fmla="*/ 6745122 w 6789306"/>
              <a:gd name="connsiteY28" fmla="*/ 5684746 h 7666264"/>
              <a:gd name="connsiteX29" fmla="*/ 6729112 w 6789306"/>
              <a:gd name="connsiteY29" fmla="*/ 5721122 h 7666264"/>
              <a:gd name="connsiteX30" fmla="*/ 6710480 w 6789306"/>
              <a:gd name="connsiteY30" fmla="*/ 5756172 h 7666264"/>
              <a:gd name="connsiteX31" fmla="*/ 6689312 w 6789306"/>
              <a:gd name="connsiteY31" fmla="*/ 5789750 h 7666264"/>
              <a:gd name="connsiteX32" fmla="*/ 6665690 w 6789306"/>
              <a:gd name="connsiteY32" fmla="*/ 5821710 h 7666264"/>
              <a:gd name="connsiteX33" fmla="*/ 6639700 w 6789306"/>
              <a:gd name="connsiteY33" fmla="*/ 5851907 h 7666264"/>
              <a:gd name="connsiteX34" fmla="*/ 6611424 w 6789306"/>
              <a:gd name="connsiteY34" fmla="*/ 5880196 h 7666264"/>
              <a:gd name="connsiteX35" fmla="*/ 6580950 w 6789306"/>
              <a:gd name="connsiteY35" fmla="*/ 5906429 h 7666264"/>
              <a:gd name="connsiteX36" fmla="*/ 6548362 w 6789306"/>
              <a:gd name="connsiteY36" fmla="*/ 5930462 h 7666264"/>
              <a:gd name="connsiteX37" fmla="*/ 6513742 w 6789306"/>
              <a:gd name="connsiteY37" fmla="*/ 5952149 h 7666264"/>
              <a:gd name="connsiteX38" fmla="*/ 3655526 w 6789306"/>
              <a:gd name="connsiteY38" fmla="*/ 7594914 h 7666264"/>
              <a:gd name="connsiteX39" fmla="*/ 3619360 w 6789306"/>
              <a:gd name="connsiteY39" fmla="*/ 7613912 h 7666264"/>
              <a:gd name="connsiteX40" fmla="*/ 3582189 w 6789306"/>
              <a:gd name="connsiteY40" fmla="*/ 7629974 h 7666264"/>
              <a:gd name="connsiteX41" fmla="*/ 3544183 w 6789306"/>
              <a:gd name="connsiteY41" fmla="*/ 7643100 h 7666264"/>
              <a:gd name="connsiteX42" fmla="*/ 3505507 w 6789306"/>
              <a:gd name="connsiteY42" fmla="*/ 7653293 h 7666264"/>
              <a:gd name="connsiteX43" fmla="*/ 3466332 w 6789306"/>
              <a:gd name="connsiteY43" fmla="*/ 7660550 h 7666264"/>
              <a:gd name="connsiteX44" fmla="*/ 3426825 w 6789306"/>
              <a:gd name="connsiteY44" fmla="*/ 7664874 h 7666264"/>
              <a:gd name="connsiteX45" fmla="*/ 3387156 w 6789306"/>
              <a:gd name="connsiteY45" fmla="*/ 7666264 h 7666264"/>
              <a:gd name="connsiteX46" fmla="*/ 3347492 w 6789306"/>
              <a:gd name="connsiteY46" fmla="*/ 7664720 h 7666264"/>
              <a:gd name="connsiteX47" fmla="*/ 3308003 w 6789306"/>
              <a:gd name="connsiteY47" fmla="*/ 7660242 h 7666264"/>
              <a:gd name="connsiteX48" fmla="*/ 3268856 w 6789306"/>
              <a:gd name="connsiteY48" fmla="*/ 7652832 h 7666264"/>
              <a:gd name="connsiteX49" fmla="*/ 3230220 w 6789306"/>
              <a:gd name="connsiteY49" fmla="*/ 7642488 h 7666264"/>
              <a:gd name="connsiteX50" fmla="*/ 3192264 w 6789306"/>
              <a:gd name="connsiteY50" fmla="*/ 7629213 h 7666264"/>
              <a:gd name="connsiteX51" fmla="*/ 3155156 w 6789306"/>
              <a:gd name="connsiteY51" fmla="*/ 7613005 h 7666264"/>
              <a:gd name="connsiteX52" fmla="*/ 3119063 w 6789306"/>
              <a:gd name="connsiteY52" fmla="*/ 7593866 h 7666264"/>
              <a:gd name="connsiteX53" fmla="*/ 267324 w 6789306"/>
              <a:gd name="connsiteY53" fmla="*/ 5940058 h 7666264"/>
              <a:gd name="connsiteX54" fmla="*/ 232788 w 6789306"/>
              <a:gd name="connsiteY54" fmla="*/ 5918236 h 7666264"/>
              <a:gd name="connsiteX55" fmla="*/ 200293 w 6789306"/>
              <a:gd name="connsiteY55" fmla="*/ 5894076 h 7666264"/>
              <a:gd name="connsiteX56" fmla="*/ 169922 w 6789306"/>
              <a:gd name="connsiteY56" fmla="*/ 5867724 h 7666264"/>
              <a:gd name="connsiteX57" fmla="*/ 141757 w 6789306"/>
              <a:gd name="connsiteY57" fmla="*/ 5839326 h 7666264"/>
              <a:gd name="connsiteX58" fmla="*/ 115884 w 6789306"/>
              <a:gd name="connsiteY58" fmla="*/ 5809028 h 7666264"/>
              <a:gd name="connsiteX59" fmla="*/ 92388 w 6789306"/>
              <a:gd name="connsiteY59" fmla="*/ 5776975 h 7666264"/>
              <a:gd name="connsiteX60" fmla="*/ 71350 w 6789306"/>
              <a:gd name="connsiteY60" fmla="*/ 5743315 h 7666264"/>
              <a:gd name="connsiteX61" fmla="*/ 52856 w 6789306"/>
              <a:gd name="connsiteY61" fmla="*/ 5708193 h 7666264"/>
              <a:gd name="connsiteX62" fmla="*/ 36989 w 6789306"/>
              <a:gd name="connsiteY62" fmla="*/ 5671755 h 7666264"/>
              <a:gd name="connsiteX63" fmla="*/ 23834 w 6789306"/>
              <a:gd name="connsiteY63" fmla="*/ 5634148 h 7666264"/>
              <a:gd name="connsiteX64" fmla="*/ 13472 w 6789306"/>
              <a:gd name="connsiteY64" fmla="*/ 5595517 h 7666264"/>
              <a:gd name="connsiteX65" fmla="*/ 5990 w 6789306"/>
              <a:gd name="connsiteY65" fmla="*/ 5556009 h 7666264"/>
              <a:gd name="connsiteX66" fmla="*/ 1472 w 6789306"/>
              <a:gd name="connsiteY66" fmla="*/ 5515769 h 7666264"/>
              <a:gd name="connsiteX67" fmla="*/ 0 w 6789306"/>
              <a:gd name="connsiteY67" fmla="*/ 5474944 h 7666264"/>
              <a:gd name="connsiteX68" fmla="*/ 6376 w 6789306"/>
              <a:gd name="connsiteY68" fmla="*/ 2178186 h 7666264"/>
              <a:gd name="connsiteX69" fmla="*/ 8008 w 6789306"/>
              <a:gd name="connsiteY69" fmla="*/ 2137365 h 7666264"/>
              <a:gd name="connsiteX70" fmla="*/ 12684 w 6789306"/>
              <a:gd name="connsiteY70" fmla="*/ 2097142 h 7666264"/>
              <a:gd name="connsiteX71" fmla="*/ 20320 w 6789306"/>
              <a:gd name="connsiteY71" fmla="*/ 2057662 h 7666264"/>
              <a:gd name="connsiteX72" fmla="*/ 30832 w 6789306"/>
              <a:gd name="connsiteY72" fmla="*/ 2019071 h 7666264"/>
              <a:gd name="connsiteX73" fmla="*/ 44135 w 6789306"/>
              <a:gd name="connsiteY73" fmla="*/ 1981515 h 7666264"/>
              <a:gd name="connsiteX74" fmla="*/ 60144 w 6789306"/>
              <a:gd name="connsiteY74" fmla="*/ 1945139 h 7666264"/>
              <a:gd name="connsiteX75" fmla="*/ 78775 w 6789306"/>
              <a:gd name="connsiteY75" fmla="*/ 1910089 h 7666264"/>
              <a:gd name="connsiteX76" fmla="*/ 99944 w 6789306"/>
              <a:gd name="connsiteY76" fmla="*/ 1876512 h 7666264"/>
              <a:gd name="connsiteX77" fmla="*/ 123566 w 6789306"/>
              <a:gd name="connsiteY77" fmla="*/ 1844551 h 7666264"/>
              <a:gd name="connsiteX78" fmla="*/ 149557 w 6789306"/>
              <a:gd name="connsiteY78" fmla="*/ 1814354 h 7666264"/>
              <a:gd name="connsiteX79" fmla="*/ 177831 w 6789306"/>
              <a:gd name="connsiteY79" fmla="*/ 1786065 h 7666264"/>
              <a:gd name="connsiteX80" fmla="*/ 208306 w 6789306"/>
              <a:gd name="connsiteY80" fmla="*/ 1759832 h 7666264"/>
              <a:gd name="connsiteX81" fmla="*/ 240894 w 6789306"/>
              <a:gd name="connsiteY81" fmla="*/ 1735799 h 7666264"/>
              <a:gd name="connsiteX82" fmla="*/ 275514 w 6789306"/>
              <a:gd name="connsiteY82" fmla="*/ 1714112 h 7666264"/>
              <a:gd name="connsiteX83" fmla="*/ 3133730 w 6789306"/>
              <a:gd name="connsiteY83" fmla="*/ 71347 h 7666264"/>
              <a:gd name="connsiteX84" fmla="*/ 3169896 w 6789306"/>
              <a:gd name="connsiteY84" fmla="*/ 52350 h 7666264"/>
              <a:gd name="connsiteX85" fmla="*/ 3207066 w 6789306"/>
              <a:gd name="connsiteY85" fmla="*/ 36287 h 7666264"/>
              <a:gd name="connsiteX86" fmla="*/ 3245074 w 6789306"/>
              <a:gd name="connsiteY86" fmla="*/ 23161 h 7666264"/>
              <a:gd name="connsiteX87" fmla="*/ 3283750 w 6789306"/>
              <a:gd name="connsiteY87" fmla="*/ 12970 h 7666264"/>
              <a:gd name="connsiteX88" fmla="*/ 3322925 w 6789306"/>
              <a:gd name="connsiteY88" fmla="*/ 5712 h 7666264"/>
              <a:gd name="connsiteX89" fmla="*/ 3362432 w 6789306"/>
              <a:gd name="connsiteY89" fmla="*/ 1388 h 7666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6789306" h="7666264">
                <a:moveTo>
                  <a:pt x="3402101" y="0"/>
                </a:moveTo>
                <a:lnTo>
                  <a:pt x="3441765" y="1543"/>
                </a:lnTo>
                <a:lnTo>
                  <a:pt x="3481256" y="6020"/>
                </a:lnTo>
                <a:lnTo>
                  <a:pt x="3520403" y="13430"/>
                </a:lnTo>
                <a:lnTo>
                  <a:pt x="3559040" y="23772"/>
                </a:lnTo>
                <a:lnTo>
                  <a:pt x="3596998" y="37045"/>
                </a:lnTo>
                <a:lnTo>
                  <a:pt x="3634107" y="53251"/>
                </a:lnTo>
                <a:lnTo>
                  <a:pt x="3670201" y="72387"/>
                </a:lnTo>
                <a:lnTo>
                  <a:pt x="6521982" y="1726296"/>
                </a:lnTo>
                <a:lnTo>
                  <a:pt x="6556516" y="1748117"/>
                </a:lnTo>
                <a:lnTo>
                  <a:pt x="6589010" y="1772276"/>
                </a:lnTo>
                <a:lnTo>
                  <a:pt x="6619382" y="1798628"/>
                </a:lnTo>
                <a:lnTo>
                  <a:pt x="6647546" y="1827026"/>
                </a:lnTo>
                <a:lnTo>
                  <a:pt x="6673418" y="1857324"/>
                </a:lnTo>
                <a:lnTo>
                  <a:pt x="6696916" y="1889376"/>
                </a:lnTo>
                <a:lnTo>
                  <a:pt x="6717954" y="1923036"/>
                </a:lnTo>
                <a:lnTo>
                  <a:pt x="6736448" y="1958157"/>
                </a:lnTo>
                <a:lnTo>
                  <a:pt x="6752316" y="1994595"/>
                </a:lnTo>
                <a:lnTo>
                  <a:pt x="6765472" y="2032202"/>
                </a:lnTo>
                <a:lnTo>
                  <a:pt x="6775834" y="2070833"/>
                </a:lnTo>
                <a:lnTo>
                  <a:pt x="6783316" y="2110342"/>
                </a:lnTo>
                <a:lnTo>
                  <a:pt x="6787834" y="2150584"/>
                </a:lnTo>
                <a:lnTo>
                  <a:pt x="6789306" y="2191410"/>
                </a:lnTo>
                <a:lnTo>
                  <a:pt x="6782880" y="5488075"/>
                </a:lnTo>
                <a:lnTo>
                  <a:pt x="6781248" y="5528896"/>
                </a:lnTo>
                <a:lnTo>
                  <a:pt x="6776572" y="5569119"/>
                </a:lnTo>
                <a:lnTo>
                  <a:pt x="6768936" y="5608599"/>
                </a:lnTo>
                <a:lnTo>
                  <a:pt x="6758424" y="5647190"/>
                </a:lnTo>
                <a:lnTo>
                  <a:pt x="6745122" y="5684746"/>
                </a:lnTo>
                <a:lnTo>
                  <a:pt x="6729112" y="5721122"/>
                </a:lnTo>
                <a:lnTo>
                  <a:pt x="6710480" y="5756172"/>
                </a:lnTo>
                <a:lnTo>
                  <a:pt x="6689312" y="5789750"/>
                </a:lnTo>
                <a:lnTo>
                  <a:pt x="6665690" y="5821710"/>
                </a:lnTo>
                <a:lnTo>
                  <a:pt x="6639700" y="5851907"/>
                </a:lnTo>
                <a:lnTo>
                  <a:pt x="6611424" y="5880196"/>
                </a:lnTo>
                <a:lnTo>
                  <a:pt x="6580950" y="5906429"/>
                </a:lnTo>
                <a:lnTo>
                  <a:pt x="6548362" y="5930462"/>
                </a:lnTo>
                <a:lnTo>
                  <a:pt x="6513742" y="5952149"/>
                </a:lnTo>
                <a:lnTo>
                  <a:pt x="3655526" y="7594914"/>
                </a:lnTo>
                <a:lnTo>
                  <a:pt x="3619360" y="7613912"/>
                </a:lnTo>
                <a:lnTo>
                  <a:pt x="3582189" y="7629974"/>
                </a:lnTo>
                <a:lnTo>
                  <a:pt x="3544183" y="7643100"/>
                </a:lnTo>
                <a:lnTo>
                  <a:pt x="3505507" y="7653293"/>
                </a:lnTo>
                <a:lnTo>
                  <a:pt x="3466332" y="7660550"/>
                </a:lnTo>
                <a:lnTo>
                  <a:pt x="3426825" y="7664874"/>
                </a:lnTo>
                <a:lnTo>
                  <a:pt x="3387156" y="7666264"/>
                </a:lnTo>
                <a:lnTo>
                  <a:pt x="3347492" y="7664720"/>
                </a:lnTo>
                <a:lnTo>
                  <a:pt x="3308003" y="7660242"/>
                </a:lnTo>
                <a:lnTo>
                  <a:pt x="3268856" y="7652832"/>
                </a:lnTo>
                <a:lnTo>
                  <a:pt x="3230220" y="7642488"/>
                </a:lnTo>
                <a:lnTo>
                  <a:pt x="3192264" y="7629213"/>
                </a:lnTo>
                <a:lnTo>
                  <a:pt x="3155156" y="7613005"/>
                </a:lnTo>
                <a:lnTo>
                  <a:pt x="3119063" y="7593866"/>
                </a:lnTo>
                <a:lnTo>
                  <a:pt x="267324" y="5940058"/>
                </a:lnTo>
                <a:lnTo>
                  <a:pt x="232788" y="5918236"/>
                </a:lnTo>
                <a:lnTo>
                  <a:pt x="200293" y="5894076"/>
                </a:lnTo>
                <a:lnTo>
                  <a:pt x="169922" y="5867724"/>
                </a:lnTo>
                <a:lnTo>
                  <a:pt x="141757" y="5839326"/>
                </a:lnTo>
                <a:lnTo>
                  <a:pt x="115884" y="5809028"/>
                </a:lnTo>
                <a:lnTo>
                  <a:pt x="92388" y="5776975"/>
                </a:lnTo>
                <a:lnTo>
                  <a:pt x="71350" y="5743315"/>
                </a:lnTo>
                <a:lnTo>
                  <a:pt x="52856" y="5708193"/>
                </a:lnTo>
                <a:lnTo>
                  <a:pt x="36989" y="5671755"/>
                </a:lnTo>
                <a:lnTo>
                  <a:pt x="23834" y="5634148"/>
                </a:lnTo>
                <a:lnTo>
                  <a:pt x="13472" y="5595517"/>
                </a:lnTo>
                <a:lnTo>
                  <a:pt x="5990" y="5556009"/>
                </a:lnTo>
                <a:lnTo>
                  <a:pt x="1472" y="5515769"/>
                </a:lnTo>
                <a:lnTo>
                  <a:pt x="0" y="5474944"/>
                </a:lnTo>
                <a:lnTo>
                  <a:pt x="6376" y="2178186"/>
                </a:lnTo>
                <a:lnTo>
                  <a:pt x="8008" y="2137365"/>
                </a:lnTo>
                <a:lnTo>
                  <a:pt x="12684" y="2097142"/>
                </a:lnTo>
                <a:lnTo>
                  <a:pt x="20320" y="2057662"/>
                </a:lnTo>
                <a:lnTo>
                  <a:pt x="30832" y="2019071"/>
                </a:lnTo>
                <a:lnTo>
                  <a:pt x="44135" y="1981515"/>
                </a:lnTo>
                <a:lnTo>
                  <a:pt x="60144" y="1945139"/>
                </a:lnTo>
                <a:lnTo>
                  <a:pt x="78775" y="1910089"/>
                </a:lnTo>
                <a:lnTo>
                  <a:pt x="99944" y="1876512"/>
                </a:lnTo>
                <a:lnTo>
                  <a:pt x="123566" y="1844551"/>
                </a:lnTo>
                <a:lnTo>
                  <a:pt x="149557" y="1814354"/>
                </a:lnTo>
                <a:lnTo>
                  <a:pt x="177831" y="1786065"/>
                </a:lnTo>
                <a:lnTo>
                  <a:pt x="208306" y="1759832"/>
                </a:lnTo>
                <a:lnTo>
                  <a:pt x="240894" y="1735799"/>
                </a:lnTo>
                <a:lnTo>
                  <a:pt x="275514" y="1714112"/>
                </a:lnTo>
                <a:lnTo>
                  <a:pt x="3133730" y="71347"/>
                </a:lnTo>
                <a:lnTo>
                  <a:pt x="3169896" y="52350"/>
                </a:lnTo>
                <a:lnTo>
                  <a:pt x="3207066" y="36287"/>
                </a:lnTo>
                <a:lnTo>
                  <a:pt x="3245074" y="23161"/>
                </a:lnTo>
                <a:lnTo>
                  <a:pt x="3283750" y="12970"/>
                </a:lnTo>
                <a:lnTo>
                  <a:pt x="3322925" y="5712"/>
                </a:lnTo>
                <a:lnTo>
                  <a:pt x="3362432" y="138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anchor="ctr" anchorCtr="1">
            <a:noAutofit/>
          </a:bodyPr>
          <a:lstStyle/>
          <a:p>
            <a:pPr marL="0" marR="0" lvl="0" indent="0" defTabSz="55449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Insert image here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BA2D205F-9BCB-0D3C-1A82-5713AF8832C5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06718" y="5138687"/>
            <a:ext cx="2077247" cy="1217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06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1604F914-0951-1B41-B3F6-4FAE419549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35584"/>
          <a:stretch/>
        </p:blipFill>
        <p:spPr>
          <a:xfrm>
            <a:off x="5498350" y="-1"/>
            <a:ext cx="1848440" cy="1488275"/>
          </a:xfrm>
          <a:prstGeom prst="rect">
            <a:avLst/>
          </a:prstGeom>
        </p:spPr>
      </p:pic>
      <p:sp>
        <p:nvSpPr>
          <p:cNvPr id="5" name="object 3">
            <a:extLst>
              <a:ext uri="{FF2B5EF4-FFF2-40B4-BE49-F238E27FC236}">
                <a16:creationId xmlns:a16="http://schemas.microsoft.com/office/drawing/2014/main" id="{6D7138A7-8583-135B-8DA0-8F4203927051}"/>
              </a:ext>
            </a:extLst>
          </p:cNvPr>
          <p:cNvSpPr/>
          <p:nvPr userDrawn="1"/>
        </p:nvSpPr>
        <p:spPr>
          <a:xfrm>
            <a:off x="1272429" y="6359019"/>
            <a:ext cx="10443684" cy="258315"/>
          </a:xfrm>
          <a:custGeom>
            <a:avLst/>
            <a:gdLst/>
            <a:ahLst/>
            <a:cxnLst/>
            <a:rect l="l" t="t" r="r" b="b"/>
            <a:pathLst>
              <a:path w="16779875">
                <a:moveTo>
                  <a:pt x="0" y="0"/>
                </a:moveTo>
                <a:lnTo>
                  <a:pt x="16779342" y="0"/>
                </a:lnTo>
              </a:path>
            </a:pathLst>
          </a:custGeom>
          <a:ln w="20941">
            <a:solidFill>
              <a:srgbClr val="AE2573"/>
            </a:solidFill>
          </a:ln>
        </p:spPr>
        <p:txBody>
          <a:bodyPr wrap="square" lIns="0" tIns="0" rIns="0" bIns="0" rtlCol="0"/>
          <a:lstStyle/>
          <a:p>
            <a:endParaRPr sz="1092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7F33000-A79C-809D-B722-16DAAB0A3599}"/>
              </a:ext>
            </a:extLst>
          </p:cNvPr>
          <p:cNvSpPr/>
          <p:nvPr userDrawn="1"/>
        </p:nvSpPr>
        <p:spPr>
          <a:xfrm>
            <a:off x="9469402" y="4214532"/>
            <a:ext cx="2722598" cy="2643468"/>
          </a:xfrm>
          <a:prstGeom prst="rect">
            <a:avLst/>
          </a:prstGeom>
          <a:solidFill>
            <a:srgbClr val="AAC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92" dirty="0"/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B33F7E89-EC9F-C7D8-489F-D3A57773E61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096276" y="0"/>
            <a:ext cx="5095724" cy="6858000"/>
          </a:xfrm>
          <a:custGeom>
            <a:avLst/>
            <a:gdLst>
              <a:gd name="connsiteX0" fmla="*/ 0 w 8402637"/>
              <a:gd name="connsiteY0" fmla="*/ 0 h 11309350"/>
              <a:gd name="connsiteX1" fmla="*/ 8402637 w 8402637"/>
              <a:gd name="connsiteY1" fmla="*/ 0 h 11309350"/>
              <a:gd name="connsiteX2" fmla="*/ 8402637 w 8402637"/>
              <a:gd name="connsiteY2" fmla="*/ 7492746 h 11309350"/>
              <a:gd name="connsiteX3" fmla="*/ 8377461 w 8402637"/>
              <a:gd name="connsiteY3" fmla="*/ 7499379 h 11309350"/>
              <a:gd name="connsiteX4" fmla="*/ 8339453 w 8402637"/>
              <a:gd name="connsiteY4" fmla="*/ 7512505 h 11309350"/>
              <a:gd name="connsiteX5" fmla="*/ 8302283 w 8402637"/>
              <a:gd name="connsiteY5" fmla="*/ 7528569 h 11309350"/>
              <a:gd name="connsiteX6" fmla="*/ 8266117 w 8402637"/>
              <a:gd name="connsiteY6" fmla="*/ 7547565 h 11309350"/>
              <a:gd name="connsiteX7" fmla="*/ 5407901 w 8402637"/>
              <a:gd name="connsiteY7" fmla="*/ 9190330 h 11309350"/>
              <a:gd name="connsiteX8" fmla="*/ 5373281 w 8402637"/>
              <a:gd name="connsiteY8" fmla="*/ 9212017 h 11309350"/>
              <a:gd name="connsiteX9" fmla="*/ 5340693 w 8402637"/>
              <a:gd name="connsiteY9" fmla="*/ 9236050 h 11309350"/>
              <a:gd name="connsiteX10" fmla="*/ 5310217 w 8402637"/>
              <a:gd name="connsiteY10" fmla="*/ 9262283 h 11309350"/>
              <a:gd name="connsiteX11" fmla="*/ 5281945 w 8402637"/>
              <a:gd name="connsiteY11" fmla="*/ 9290572 h 11309350"/>
              <a:gd name="connsiteX12" fmla="*/ 5255953 w 8402637"/>
              <a:gd name="connsiteY12" fmla="*/ 9320769 h 11309350"/>
              <a:gd name="connsiteX13" fmla="*/ 5232331 w 8402637"/>
              <a:gd name="connsiteY13" fmla="*/ 9352730 h 11309350"/>
              <a:gd name="connsiteX14" fmla="*/ 5211161 w 8402637"/>
              <a:gd name="connsiteY14" fmla="*/ 9386307 h 11309350"/>
              <a:gd name="connsiteX15" fmla="*/ 5192531 w 8402637"/>
              <a:gd name="connsiteY15" fmla="*/ 9421357 h 11309350"/>
              <a:gd name="connsiteX16" fmla="*/ 5176521 w 8402637"/>
              <a:gd name="connsiteY16" fmla="*/ 9457733 h 11309350"/>
              <a:gd name="connsiteX17" fmla="*/ 5163219 w 8402637"/>
              <a:gd name="connsiteY17" fmla="*/ 9495289 h 11309350"/>
              <a:gd name="connsiteX18" fmla="*/ 5152707 w 8402637"/>
              <a:gd name="connsiteY18" fmla="*/ 9533880 h 11309350"/>
              <a:gd name="connsiteX19" fmla="*/ 5145071 w 8402637"/>
              <a:gd name="connsiteY19" fmla="*/ 9573360 h 11309350"/>
              <a:gd name="connsiteX20" fmla="*/ 5140395 w 8402637"/>
              <a:gd name="connsiteY20" fmla="*/ 9613583 h 11309350"/>
              <a:gd name="connsiteX21" fmla="*/ 5138763 w 8402637"/>
              <a:gd name="connsiteY21" fmla="*/ 9654404 h 11309350"/>
              <a:gd name="connsiteX22" fmla="*/ 5135563 w 8402637"/>
              <a:gd name="connsiteY22" fmla="*/ 11309350 h 11309350"/>
              <a:gd name="connsiteX23" fmla="*/ 0 w 8402637"/>
              <a:gd name="connsiteY23" fmla="*/ 11309350 h 11309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402637" h="11309350">
                <a:moveTo>
                  <a:pt x="0" y="0"/>
                </a:moveTo>
                <a:lnTo>
                  <a:pt x="8402637" y="0"/>
                </a:lnTo>
                <a:lnTo>
                  <a:pt x="8402637" y="7492746"/>
                </a:lnTo>
                <a:lnTo>
                  <a:pt x="8377461" y="7499379"/>
                </a:lnTo>
                <a:lnTo>
                  <a:pt x="8339453" y="7512505"/>
                </a:lnTo>
                <a:lnTo>
                  <a:pt x="8302283" y="7528569"/>
                </a:lnTo>
                <a:lnTo>
                  <a:pt x="8266117" y="7547565"/>
                </a:lnTo>
                <a:lnTo>
                  <a:pt x="5407901" y="9190330"/>
                </a:lnTo>
                <a:lnTo>
                  <a:pt x="5373281" y="9212017"/>
                </a:lnTo>
                <a:lnTo>
                  <a:pt x="5340693" y="9236050"/>
                </a:lnTo>
                <a:lnTo>
                  <a:pt x="5310217" y="9262283"/>
                </a:lnTo>
                <a:lnTo>
                  <a:pt x="5281945" y="9290572"/>
                </a:lnTo>
                <a:lnTo>
                  <a:pt x="5255953" y="9320769"/>
                </a:lnTo>
                <a:lnTo>
                  <a:pt x="5232331" y="9352730"/>
                </a:lnTo>
                <a:lnTo>
                  <a:pt x="5211161" y="9386307"/>
                </a:lnTo>
                <a:lnTo>
                  <a:pt x="5192531" y="9421357"/>
                </a:lnTo>
                <a:lnTo>
                  <a:pt x="5176521" y="9457733"/>
                </a:lnTo>
                <a:lnTo>
                  <a:pt x="5163219" y="9495289"/>
                </a:lnTo>
                <a:lnTo>
                  <a:pt x="5152707" y="9533880"/>
                </a:lnTo>
                <a:lnTo>
                  <a:pt x="5145071" y="9573360"/>
                </a:lnTo>
                <a:lnTo>
                  <a:pt x="5140395" y="9613583"/>
                </a:lnTo>
                <a:lnTo>
                  <a:pt x="5138763" y="9654404"/>
                </a:lnTo>
                <a:lnTo>
                  <a:pt x="5135563" y="11309350"/>
                </a:lnTo>
                <a:lnTo>
                  <a:pt x="0" y="1130935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anchor="ctr" anchorCtr="1">
            <a:noAutofit/>
          </a:bodyPr>
          <a:lstStyle/>
          <a:p>
            <a:pPr marL="0" marR="0" lvl="0" indent="0" defTabSz="55449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Insert image here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9C15911D-FE8E-10EA-FBE3-A04A4E04122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b="38254"/>
          <a:stretch/>
        </p:blipFill>
        <p:spPr>
          <a:xfrm>
            <a:off x="229219" y="6171581"/>
            <a:ext cx="1232162" cy="445754"/>
          </a:xfrm>
          <a:prstGeom prst="rect">
            <a:avLst/>
          </a:prstGeom>
        </p:spPr>
      </p:pic>
      <p:sp>
        <p:nvSpPr>
          <p:cNvPr id="10" name="Text Placeholder 134">
            <a:extLst>
              <a:ext uri="{FF2B5EF4-FFF2-40B4-BE49-F238E27FC236}">
                <a16:creationId xmlns:a16="http://schemas.microsoft.com/office/drawing/2014/main" id="{5D174195-B5DE-E7AB-F92A-F8B08CEF323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0682" y="2221381"/>
            <a:ext cx="5218749" cy="4137638"/>
          </a:xfrm>
          <a:prstGeom prst="rect">
            <a:avLst/>
          </a:prstGeom>
        </p:spPr>
        <p:txBody>
          <a:bodyPr/>
          <a:lstStyle>
            <a:lvl1pPr>
              <a:defRPr sz="2426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dolore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dolore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</a:t>
            </a:r>
          </a:p>
        </p:txBody>
      </p:sp>
      <p:sp>
        <p:nvSpPr>
          <p:cNvPr id="11" name="Text Placeholder 134">
            <a:extLst>
              <a:ext uri="{FF2B5EF4-FFF2-40B4-BE49-F238E27FC236}">
                <a16:creationId xmlns:a16="http://schemas.microsoft.com/office/drawing/2014/main" id="{F87D1C5B-1107-DBF2-A0BF-2B1185887F6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0681" y="1266632"/>
            <a:ext cx="5218750" cy="834094"/>
          </a:xfrm>
          <a:prstGeom prst="rect">
            <a:avLst/>
          </a:prstGeom>
        </p:spPr>
        <p:txBody>
          <a:bodyPr/>
          <a:lstStyle>
            <a:lvl1pPr>
              <a:defRPr sz="3638" b="1">
                <a:solidFill>
                  <a:srgbClr val="BF007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Heading</a:t>
            </a:r>
          </a:p>
        </p:txBody>
      </p:sp>
    </p:spTree>
    <p:extLst>
      <p:ext uri="{BB962C8B-B14F-4D97-AF65-F5344CB8AC3E}">
        <p14:creationId xmlns:p14="http://schemas.microsoft.com/office/powerpoint/2010/main" val="377746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doub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3">
            <a:extLst>
              <a:ext uri="{FF2B5EF4-FFF2-40B4-BE49-F238E27FC236}">
                <a16:creationId xmlns:a16="http://schemas.microsoft.com/office/drawing/2014/main" id="{75D851D0-3FA6-CAE6-B209-1E0E0075A174}"/>
              </a:ext>
            </a:extLst>
          </p:cNvPr>
          <p:cNvSpPr/>
          <p:nvPr userDrawn="1"/>
        </p:nvSpPr>
        <p:spPr>
          <a:xfrm>
            <a:off x="1272429" y="6359019"/>
            <a:ext cx="10443684" cy="258315"/>
          </a:xfrm>
          <a:custGeom>
            <a:avLst/>
            <a:gdLst/>
            <a:ahLst/>
            <a:cxnLst/>
            <a:rect l="l" t="t" r="r" b="b"/>
            <a:pathLst>
              <a:path w="16779875">
                <a:moveTo>
                  <a:pt x="0" y="0"/>
                </a:moveTo>
                <a:lnTo>
                  <a:pt x="16779342" y="0"/>
                </a:lnTo>
              </a:path>
            </a:pathLst>
          </a:custGeom>
          <a:ln w="20941">
            <a:solidFill>
              <a:srgbClr val="AE2573"/>
            </a:solidFill>
          </a:ln>
        </p:spPr>
        <p:txBody>
          <a:bodyPr wrap="square" lIns="0" tIns="0" rIns="0" bIns="0" rtlCol="0"/>
          <a:lstStyle/>
          <a:p>
            <a:endParaRPr sz="1092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6A10997B-B915-82BD-569B-8B33D9C4512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38254"/>
          <a:stretch/>
        </p:blipFill>
        <p:spPr>
          <a:xfrm>
            <a:off x="229219" y="6171581"/>
            <a:ext cx="1232162" cy="445754"/>
          </a:xfrm>
          <a:prstGeom prst="rect">
            <a:avLst/>
          </a:prstGeom>
        </p:spPr>
      </p:pic>
      <p:sp>
        <p:nvSpPr>
          <p:cNvPr id="8" name="Text Placeholder 134">
            <a:extLst>
              <a:ext uri="{FF2B5EF4-FFF2-40B4-BE49-F238E27FC236}">
                <a16:creationId xmlns:a16="http://schemas.microsoft.com/office/drawing/2014/main" id="{D3637859-C214-068F-18AA-808EC7D1095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38855" y="1266632"/>
            <a:ext cx="4852154" cy="834094"/>
          </a:xfrm>
          <a:prstGeom prst="rect">
            <a:avLst/>
          </a:prstGeom>
        </p:spPr>
        <p:txBody>
          <a:bodyPr/>
          <a:lstStyle>
            <a:lvl1pPr>
              <a:defRPr sz="3638" b="1">
                <a:solidFill>
                  <a:srgbClr val="BF007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Heading</a:t>
            </a:r>
          </a:p>
        </p:txBody>
      </p:sp>
      <p:sp>
        <p:nvSpPr>
          <p:cNvPr id="11" name="Text Placeholder 134">
            <a:extLst>
              <a:ext uri="{FF2B5EF4-FFF2-40B4-BE49-F238E27FC236}">
                <a16:creationId xmlns:a16="http://schemas.microsoft.com/office/drawing/2014/main" id="{5B62DE48-DBC0-EC36-56DD-A29C2BD8DDE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69195" y="1266632"/>
            <a:ext cx="4860888" cy="834094"/>
          </a:xfrm>
          <a:prstGeom prst="rect">
            <a:avLst/>
          </a:prstGeom>
        </p:spPr>
        <p:txBody>
          <a:bodyPr/>
          <a:lstStyle>
            <a:lvl1pPr>
              <a:defRPr sz="3638" b="1">
                <a:solidFill>
                  <a:srgbClr val="BF007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Heading</a:t>
            </a:r>
          </a:p>
        </p:txBody>
      </p:sp>
      <p:sp>
        <p:nvSpPr>
          <p:cNvPr id="2" name="Text Placeholder 134">
            <a:extLst>
              <a:ext uri="{FF2B5EF4-FFF2-40B4-BE49-F238E27FC236}">
                <a16:creationId xmlns:a16="http://schemas.microsoft.com/office/drawing/2014/main" id="{95016034-99EB-E6E8-DCD1-0731ECD2438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0682" y="2221380"/>
            <a:ext cx="4852154" cy="468296"/>
          </a:xfrm>
          <a:prstGeom prst="rect">
            <a:avLst/>
          </a:prstGeom>
        </p:spPr>
        <p:txBody>
          <a:bodyPr/>
          <a:lstStyle>
            <a:lvl1pPr>
              <a:defRPr sz="2426" b="0">
                <a:solidFill>
                  <a:srgbClr val="005FB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Sub Heading</a:t>
            </a:r>
          </a:p>
        </p:txBody>
      </p:sp>
      <p:sp>
        <p:nvSpPr>
          <p:cNvPr id="3" name="Text Placeholder 134">
            <a:extLst>
              <a:ext uri="{FF2B5EF4-FFF2-40B4-BE49-F238E27FC236}">
                <a16:creationId xmlns:a16="http://schemas.microsoft.com/office/drawing/2014/main" id="{6426EB68-E8A0-01E2-232B-9B2C6A711CC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0682" y="2783395"/>
            <a:ext cx="4849061" cy="2850485"/>
          </a:xfrm>
          <a:prstGeom prst="rect">
            <a:avLst/>
          </a:prstGeom>
        </p:spPr>
        <p:txBody>
          <a:bodyPr/>
          <a:lstStyle>
            <a:lvl1pPr>
              <a:defRPr sz="194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dolore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dolore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</a:t>
            </a:r>
          </a:p>
        </p:txBody>
      </p:sp>
      <p:sp>
        <p:nvSpPr>
          <p:cNvPr id="4" name="Text Placeholder 134">
            <a:extLst>
              <a:ext uri="{FF2B5EF4-FFF2-40B4-BE49-F238E27FC236}">
                <a16:creationId xmlns:a16="http://schemas.microsoft.com/office/drawing/2014/main" id="{D6459EEF-D411-0BA7-03AE-4E99BECBD5F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81021" y="2221380"/>
            <a:ext cx="4849061" cy="468296"/>
          </a:xfrm>
          <a:prstGeom prst="rect">
            <a:avLst/>
          </a:prstGeom>
        </p:spPr>
        <p:txBody>
          <a:bodyPr/>
          <a:lstStyle>
            <a:lvl1pPr>
              <a:defRPr sz="2426" b="0">
                <a:solidFill>
                  <a:srgbClr val="005FB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Sub Heading</a:t>
            </a:r>
          </a:p>
        </p:txBody>
      </p:sp>
      <p:sp>
        <p:nvSpPr>
          <p:cNvPr id="10" name="Text Placeholder 134">
            <a:extLst>
              <a:ext uri="{FF2B5EF4-FFF2-40B4-BE49-F238E27FC236}">
                <a16:creationId xmlns:a16="http://schemas.microsoft.com/office/drawing/2014/main" id="{A56B6477-0DC7-A862-1E3D-DEAC0E61B8A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981021" y="2783395"/>
            <a:ext cx="4849061" cy="2850485"/>
          </a:xfrm>
          <a:prstGeom prst="rect">
            <a:avLst/>
          </a:prstGeom>
        </p:spPr>
        <p:txBody>
          <a:bodyPr/>
          <a:lstStyle>
            <a:lvl1pPr>
              <a:defRPr sz="194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dolore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dolore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A3DA49C9-06B3-772A-395F-E4A8DF29E1B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t="22500" r="28064"/>
          <a:stretch/>
        </p:blipFill>
        <p:spPr>
          <a:xfrm>
            <a:off x="8893416" y="0"/>
            <a:ext cx="3298584" cy="4659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536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with image in hexag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phic 13">
            <a:extLst>
              <a:ext uri="{FF2B5EF4-FFF2-40B4-BE49-F238E27FC236}">
                <a16:creationId xmlns:a16="http://schemas.microsoft.com/office/drawing/2014/main" id="{353F34A3-C74B-21A9-9E79-C0F671B156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2652" y="4358419"/>
            <a:ext cx="1482178" cy="1452133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FB53B7C2-4EF4-3CBC-32BD-5787A54B7C8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989030" y="3739190"/>
            <a:ext cx="1482178" cy="1518519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93D762DF-7F79-1D77-C307-5FD8DDE5EC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-7941" t="-6650" r="-1" b="1"/>
          <a:stretch/>
        </p:blipFill>
        <p:spPr>
          <a:xfrm>
            <a:off x="229219" y="102043"/>
            <a:ext cx="2296954" cy="2325146"/>
          </a:xfrm>
          <a:prstGeom prst="rect">
            <a:avLst/>
          </a:prstGeom>
        </p:spPr>
      </p:pic>
      <p:sp>
        <p:nvSpPr>
          <p:cNvPr id="7" name="Picture Placeholder 19">
            <a:extLst>
              <a:ext uri="{FF2B5EF4-FFF2-40B4-BE49-F238E27FC236}">
                <a16:creationId xmlns:a16="http://schemas.microsoft.com/office/drawing/2014/main" id="{EAE1CC97-BE62-04E4-624C-3D0CC4FEACD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89314" y="564120"/>
            <a:ext cx="4526481" cy="5110797"/>
          </a:xfrm>
          <a:custGeom>
            <a:avLst/>
            <a:gdLst>
              <a:gd name="connsiteX0" fmla="*/ 3402101 w 6789306"/>
              <a:gd name="connsiteY0" fmla="*/ 0 h 7666264"/>
              <a:gd name="connsiteX1" fmla="*/ 3441765 w 6789306"/>
              <a:gd name="connsiteY1" fmla="*/ 1543 h 7666264"/>
              <a:gd name="connsiteX2" fmla="*/ 3481256 w 6789306"/>
              <a:gd name="connsiteY2" fmla="*/ 6020 h 7666264"/>
              <a:gd name="connsiteX3" fmla="*/ 3520403 w 6789306"/>
              <a:gd name="connsiteY3" fmla="*/ 13430 h 7666264"/>
              <a:gd name="connsiteX4" fmla="*/ 3559040 w 6789306"/>
              <a:gd name="connsiteY4" fmla="*/ 23772 h 7666264"/>
              <a:gd name="connsiteX5" fmla="*/ 3596998 w 6789306"/>
              <a:gd name="connsiteY5" fmla="*/ 37045 h 7666264"/>
              <a:gd name="connsiteX6" fmla="*/ 3634107 w 6789306"/>
              <a:gd name="connsiteY6" fmla="*/ 53251 h 7666264"/>
              <a:gd name="connsiteX7" fmla="*/ 3670201 w 6789306"/>
              <a:gd name="connsiteY7" fmla="*/ 72387 h 7666264"/>
              <a:gd name="connsiteX8" fmla="*/ 6521982 w 6789306"/>
              <a:gd name="connsiteY8" fmla="*/ 1726296 h 7666264"/>
              <a:gd name="connsiteX9" fmla="*/ 6556516 w 6789306"/>
              <a:gd name="connsiteY9" fmla="*/ 1748117 h 7666264"/>
              <a:gd name="connsiteX10" fmla="*/ 6589010 w 6789306"/>
              <a:gd name="connsiteY10" fmla="*/ 1772276 h 7666264"/>
              <a:gd name="connsiteX11" fmla="*/ 6619382 w 6789306"/>
              <a:gd name="connsiteY11" fmla="*/ 1798628 h 7666264"/>
              <a:gd name="connsiteX12" fmla="*/ 6647546 w 6789306"/>
              <a:gd name="connsiteY12" fmla="*/ 1827026 h 7666264"/>
              <a:gd name="connsiteX13" fmla="*/ 6673418 w 6789306"/>
              <a:gd name="connsiteY13" fmla="*/ 1857324 h 7666264"/>
              <a:gd name="connsiteX14" fmla="*/ 6696916 w 6789306"/>
              <a:gd name="connsiteY14" fmla="*/ 1889376 h 7666264"/>
              <a:gd name="connsiteX15" fmla="*/ 6717954 w 6789306"/>
              <a:gd name="connsiteY15" fmla="*/ 1923036 h 7666264"/>
              <a:gd name="connsiteX16" fmla="*/ 6736448 w 6789306"/>
              <a:gd name="connsiteY16" fmla="*/ 1958157 h 7666264"/>
              <a:gd name="connsiteX17" fmla="*/ 6752316 w 6789306"/>
              <a:gd name="connsiteY17" fmla="*/ 1994595 h 7666264"/>
              <a:gd name="connsiteX18" fmla="*/ 6765472 w 6789306"/>
              <a:gd name="connsiteY18" fmla="*/ 2032202 h 7666264"/>
              <a:gd name="connsiteX19" fmla="*/ 6775834 w 6789306"/>
              <a:gd name="connsiteY19" fmla="*/ 2070833 h 7666264"/>
              <a:gd name="connsiteX20" fmla="*/ 6783316 w 6789306"/>
              <a:gd name="connsiteY20" fmla="*/ 2110342 h 7666264"/>
              <a:gd name="connsiteX21" fmla="*/ 6787834 w 6789306"/>
              <a:gd name="connsiteY21" fmla="*/ 2150584 h 7666264"/>
              <a:gd name="connsiteX22" fmla="*/ 6789306 w 6789306"/>
              <a:gd name="connsiteY22" fmla="*/ 2191410 h 7666264"/>
              <a:gd name="connsiteX23" fmla="*/ 6782880 w 6789306"/>
              <a:gd name="connsiteY23" fmla="*/ 5488075 h 7666264"/>
              <a:gd name="connsiteX24" fmla="*/ 6781248 w 6789306"/>
              <a:gd name="connsiteY24" fmla="*/ 5528896 h 7666264"/>
              <a:gd name="connsiteX25" fmla="*/ 6776572 w 6789306"/>
              <a:gd name="connsiteY25" fmla="*/ 5569119 h 7666264"/>
              <a:gd name="connsiteX26" fmla="*/ 6768936 w 6789306"/>
              <a:gd name="connsiteY26" fmla="*/ 5608599 h 7666264"/>
              <a:gd name="connsiteX27" fmla="*/ 6758424 w 6789306"/>
              <a:gd name="connsiteY27" fmla="*/ 5647190 h 7666264"/>
              <a:gd name="connsiteX28" fmla="*/ 6745122 w 6789306"/>
              <a:gd name="connsiteY28" fmla="*/ 5684746 h 7666264"/>
              <a:gd name="connsiteX29" fmla="*/ 6729112 w 6789306"/>
              <a:gd name="connsiteY29" fmla="*/ 5721122 h 7666264"/>
              <a:gd name="connsiteX30" fmla="*/ 6710480 w 6789306"/>
              <a:gd name="connsiteY30" fmla="*/ 5756172 h 7666264"/>
              <a:gd name="connsiteX31" fmla="*/ 6689312 w 6789306"/>
              <a:gd name="connsiteY31" fmla="*/ 5789750 h 7666264"/>
              <a:gd name="connsiteX32" fmla="*/ 6665690 w 6789306"/>
              <a:gd name="connsiteY32" fmla="*/ 5821710 h 7666264"/>
              <a:gd name="connsiteX33" fmla="*/ 6639700 w 6789306"/>
              <a:gd name="connsiteY33" fmla="*/ 5851907 h 7666264"/>
              <a:gd name="connsiteX34" fmla="*/ 6611424 w 6789306"/>
              <a:gd name="connsiteY34" fmla="*/ 5880196 h 7666264"/>
              <a:gd name="connsiteX35" fmla="*/ 6580950 w 6789306"/>
              <a:gd name="connsiteY35" fmla="*/ 5906429 h 7666264"/>
              <a:gd name="connsiteX36" fmla="*/ 6548362 w 6789306"/>
              <a:gd name="connsiteY36" fmla="*/ 5930462 h 7666264"/>
              <a:gd name="connsiteX37" fmla="*/ 6513742 w 6789306"/>
              <a:gd name="connsiteY37" fmla="*/ 5952149 h 7666264"/>
              <a:gd name="connsiteX38" fmla="*/ 3655526 w 6789306"/>
              <a:gd name="connsiteY38" fmla="*/ 7594914 h 7666264"/>
              <a:gd name="connsiteX39" fmla="*/ 3619360 w 6789306"/>
              <a:gd name="connsiteY39" fmla="*/ 7613912 h 7666264"/>
              <a:gd name="connsiteX40" fmla="*/ 3582189 w 6789306"/>
              <a:gd name="connsiteY40" fmla="*/ 7629974 h 7666264"/>
              <a:gd name="connsiteX41" fmla="*/ 3544183 w 6789306"/>
              <a:gd name="connsiteY41" fmla="*/ 7643100 h 7666264"/>
              <a:gd name="connsiteX42" fmla="*/ 3505507 w 6789306"/>
              <a:gd name="connsiteY42" fmla="*/ 7653293 h 7666264"/>
              <a:gd name="connsiteX43" fmla="*/ 3466332 w 6789306"/>
              <a:gd name="connsiteY43" fmla="*/ 7660550 h 7666264"/>
              <a:gd name="connsiteX44" fmla="*/ 3426825 w 6789306"/>
              <a:gd name="connsiteY44" fmla="*/ 7664874 h 7666264"/>
              <a:gd name="connsiteX45" fmla="*/ 3387156 w 6789306"/>
              <a:gd name="connsiteY45" fmla="*/ 7666264 h 7666264"/>
              <a:gd name="connsiteX46" fmla="*/ 3347492 w 6789306"/>
              <a:gd name="connsiteY46" fmla="*/ 7664720 h 7666264"/>
              <a:gd name="connsiteX47" fmla="*/ 3308003 w 6789306"/>
              <a:gd name="connsiteY47" fmla="*/ 7660242 h 7666264"/>
              <a:gd name="connsiteX48" fmla="*/ 3268856 w 6789306"/>
              <a:gd name="connsiteY48" fmla="*/ 7652832 h 7666264"/>
              <a:gd name="connsiteX49" fmla="*/ 3230220 w 6789306"/>
              <a:gd name="connsiteY49" fmla="*/ 7642488 h 7666264"/>
              <a:gd name="connsiteX50" fmla="*/ 3192264 w 6789306"/>
              <a:gd name="connsiteY50" fmla="*/ 7629213 h 7666264"/>
              <a:gd name="connsiteX51" fmla="*/ 3155156 w 6789306"/>
              <a:gd name="connsiteY51" fmla="*/ 7613005 h 7666264"/>
              <a:gd name="connsiteX52" fmla="*/ 3119063 w 6789306"/>
              <a:gd name="connsiteY52" fmla="*/ 7593866 h 7666264"/>
              <a:gd name="connsiteX53" fmla="*/ 267324 w 6789306"/>
              <a:gd name="connsiteY53" fmla="*/ 5940058 h 7666264"/>
              <a:gd name="connsiteX54" fmla="*/ 232788 w 6789306"/>
              <a:gd name="connsiteY54" fmla="*/ 5918236 h 7666264"/>
              <a:gd name="connsiteX55" fmla="*/ 200293 w 6789306"/>
              <a:gd name="connsiteY55" fmla="*/ 5894076 h 7666264"/>
              <a:gd name="connsiteX56" fmla="*/ 169922 w 6789306"/>
              <a:gd name="connsiteY56" fmla="*/ 5867724 h 7666264"/>
              <a:gd name="connsiteX57" fmla="*/ 141757 w 6789306"/>
              <a:gd name="connsiteY57" fmla="*/ 5839326 h 7666264"/>
              <a:gd name="connsiteX58" fmla="*/ 115884 w 6789306"/>
              <a:gd name="connsiteY58" fmla="*/ 5809028 h 7666264"/>
              <a:gd name="connsiteX59" fmla="*/ 92388 w 6789306"/>
              <a:gd name="connsiteY59" fmla="*/ 5776975 h 7666264"/>
              <a:gd name="connsiteX60" fmla="*/ 71350 w 6789306"/>
              <a:gd name="connsiteY60" fmla="*/ 5743315 h 7666264"/>
              <a:gd name="connsiteX61" fmla="*/ 52856 w 6789306"/>
              <a:gd name="connsiteY61" fmla="*/ 5708193 h 7666264"/>
              <a:gd name="connsiteX62" fmla="*/ 36989 w 6789306"/>
              <a:gd name="connsiteY62" fmla="*/ 5671755 h 7666264"/>
              <a:gd name="connsiteX63" fmla="*/ 23834 w 6789306"/>
              <a:gd name="connsiteY63" fmla="*/ 5634148 h 7666264"/>
              <a:gd name="connsiteX64" fmla="*/ 13472 w 6789306"/>
              <a:gd name="connsiteY64" fmla="*/ 5595517 h 7666264"/>
              <a:gd name="connsiteX65" fmla="*/ 5990 w 6789306"/>
              <a:gd name="connsiteY65" fmla="*/ 5556009 h 7666264"/>
              <a:gd name="connsiteX66" fmla="*/ 1472 w 6789306"/>
              <a:gd name="connsiteY66" fmla="*/ 5515769 h 7666264"/>
              <a:gd name="connsiteX67" fmla="*/ 0 w 6789306"/>
              <a:gd name="connsiteY67" fmla="*/ 5474944 h 7666264"/>
              <a:gd name="connsiteX68" fmla="*/ 6376 w 6789306"/>
              <a:gd name="connsiteY68" fmla="*/ 2178186 h 7666264"/>
              <a:gd name="connsiteX69" fmla="*/ 8008 w 6789306"/>
              <a:gd name="connsiteY69" fmla="*/ 2137365 h 7666264"/>
              <a:gd name="connsiteX70" fmla="*/ 12684 w 6789306"/>
              <a:gd name="connsiteY70" fmla="*/ 2097142 h 7666264"/>
              <a:gd name="connsiteX71" fmla="*/ 20320 w 6789306"/>
              <a:gd name="connsiteY71" fmla="*/ 2057662 h 7666264"/>
              <a:gd name="connsiteX72" fmla="*/ 30832 w 6789306"/>
              <a:gd name="connsiteY72" fmla="*/ 2019071 h 7666264"/>
              <a:gd name="connsiteX73" fmla="*/ 44135 w 6789306"/>
              <a:gd name="connsiteY73" fmla="*/ 1981515 h 7666264"/>
              <a:gd name="connsiteX74" fmla="*/ 60144 w 6789306"/>
              <a:gd name="connsiteY74" fmla="*/ 1945139 h 7666264"/>
              <a:gd name="connsiteX75" fmla="*/ 78775 w 6789306"/>
              <a:gd name="connsiteY75" fmla="*/ 1910089 h 7666264"/>
              <a:gd name="connsiteX76" fmla="*/ 99944 w 6789306"/>
              <a:gd name="connsiteY76" fmla="*/ 1876512 h 7666264"/>
              <a:gd name="connsiteX77" fmla="*/ 123566 w 6789306"/>
              <a:gd name="connsiteY77" fmla="*/ 1844551 h 7666264"/>
              <a:gd name="connsiteX78" fmla="*/ 149557 w 6789306"/>
              <a:gd name="connsiteY78" fmla="*/ 1814354 h 7666264"/>
              <a:gd name="connsiteX79" fmla="*/ 177831 w 6789306"/>
              <a:gd name="connsiteY79" fmla="*/ 1786065 h 7666264"/>
              <a:gd name="connsiteX80" fmla="*/ 208306 w 6789306"/>
              <a:gd name="connsiteY80" fmla="*/ 1759832 h 7666264"/>
              <a:gd name="connsiteX81" fmla="*/ 240894 w 6789306"/>
              <a:gd name="connsiteY81" fmla="*/ 1735799 h 7666264"/>
              <a:gd name="connsiteX82" fmla="*/ 275514 w 6789306"/>
              <a:gd name="connsiteY82" fmla="*/ 1714112 h 7666264"/>
              <a:gd name="connsiteX83" fmla="*/ 3133730 w 6789306"/>
              <a:gd name="connsiteY83" fmla="*/ 71347 h 7666264"/>
              <a:gd name="connsiteX84" fmla="*/ 3169896 w 6789306"/>
              <a:gd name="connsiteY84" fmla="*/ 52350 h 7666264"/>
              <a:gd name="connsiteX85" fmla="*/ 3207066 w 6789306"/>
              <a:gd name="connsiteY85" fmla="*/ 36287 h 7666264"/>
              <a:gd name="connsiteX86" fmla="*/ 3245074 w 6789306"/>
              <a:gd name="connsiteY86" fmla="*/ 23161 h 7666264"/>
              <a:gd name="connsiteX87" fmla="*/ 3283750 w 6789306"/>
              <a:gd name="connsiteY87" fmla="*/ 12970 h 7666264"/>
              <a:gd name="connsiteX88" fmla="*/ 3322925 w 6789306"/>
              <a:gd name="connsiteY88" fmla="*/ 5712 h 7666264"/>
              <a:gd name="connsiteX89" fmla="*/ 3362432 w 6789306"/>
              <a:gd name="connsiteY89" fmla="*/ 1388 h 7666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6789306" h="7666264">
                <a:moveTo>
                  <a:pt x="3402101" y="0"/>
                </a:moveTo>
                <a:lnTo>
                  <a:pt x="3441765" y="1543"/>
                </a:lnTo>
                <a:lnTo>
                  <a:pt x="3481256" y="6020"/>
                </a:lnTo>
                <a:lnTo>
                  <a:pt x="3520403" y="13430"/>
                </a:lnTo>
                <a:lnTo>
                  <a:pt x="3559040" y="23772"/>
                </a:lnTo>
                <a:lnTo>
                  <a:pt x="3596998" y="37045"/>
                </a:lnTo>
                <a:lnTo>
                  <a:pt x="3634107" y="53251"/>
                </a:lnTo>
                <a:lnTo>
                  <a:pt x="3670201" y="72387"/>
                </a:lnTo>
                <a:lnTo>
                  <a:pt x="6521982" y="1726296"/>
                </a:lnTo>
                <a:lnTo>
                  <a:pt x="6556516" y="1748117"/>
                </a:lnTo>
                <a:lnTo>
                  <a:pt x="6589010" y="1772276"/>
                </a:lnTo>
                <a:lnTo>
                  <a:pt x="6619382" y="1798628"/>
                </a:lnTo>
                <a:lnTo>
                  <a:pt x="6647546" y="1827026"/>
                </a:lnTo>
                <a:lnTo>
                  <a:pt x="6673418" y="1857324"/>
                </a:lnTo>
                <a:lnTo>
                  <a:pt x="6696916" y="1889376"/>
                </a:lnTo>
                <a:lnTo>
                  <a:pt x="6717954" y="1923036"/>
                </a:lnTo>
                <a:lnTo>
                  <a:pt x="6736448" y="1958157"/>
                </a:lnTo>
                <a:lnTo>
                  <a:pt x="6752316" y="1994595"/>
                </a:lnTo>
                <a:lnTo>
                  <a:pt x="6765472" y="2032202"/>
                </a:lnTo>
                <a:lnTo>
                  <a:pt x="6775834" y="2070833"/>
                </a:lnTo>
                <a:lnTo>
                  <a:pt x="6783316" y="2110342"/>
                </a:lnTo>
                <a:lnTo>
                  <a:pt x="6787834" y="2150584"/>
                </a:lnTo>
                <a:lnTo>
                  <a:pt x="6789306" y="2191410"/>
                </a:lnTo>
                <a:lnTo>
                  <a:pt x="6782880" y="5488075"/>
                </a:lnTo>
                <a:lnTo>
                  <a:pt x="6781248" y="5528896"/>
                </a:lnTo>
                <a:lnTo>
                  <a:pt x="6776572" y="5569119"/>
                </a:lnTo>
                <a:lnTo>
                  <a:pt x="6768936" y="5608599"/>
                </a:lnTo>
                <a:lnTo>
                  <a:pt x="6758424" y="5647190"/>
                </a:lnTo>
                <a:lnTo>
                  <a:pt x="6745122" y="5684746"/>
                </a:lnTo>
                <a:lnTo>
                  <a:pt x="6729112" y="5721122"/>
                </a:lnTo>
                <a:lnTo>
                  <a:pt x="6710480" y="5756172"/>
                </a:lnTo>
                <a:lnTo>
                  <a:pt x="6689312" y="5789750"/>
                </a:lnTo>
                <a:lnTo>
                  <a:pt x="6665690" y="5821710"/>
                </a:lnTo>
                <a:lnTo>
                  <a:pt x="6639700" y="5851907"/>
                </a:lnTo>
                <a:lnTo>
                  <a:pt x="6611424" y="5880196"/>
                </a:lnTo>
                <a:lnTo>
                  <a:pt x="6580950" y="5906429"/>
                </a:lnTo>
                <a:lnTo>
                  <a:pt x="6548362" y="5930462"/>
                </a:lnTo>
                <a:lnTo>
                  <a:pt x="6513742" y="5952149"/>
                </a:lnTo>
                <a:lnTo>
                  <a:pt x="3655526" y="7594914"/>
                </a:lnTo>
                <a:lnTo>
                  <a:pt x="3619360" y="7613912"/>
                </a:lnTo>
                <a:lnTo>
                  <a:pt x="3582189" y="7629974"/>
                </a:lnTo>
                <a:lnTo>
                  <a:pt x="3544183" y="7643100"/>
                </a:lnTo>
                <a:lnTo>
                  <a:pt x="3505507" y="7653293"/>
                </a:lnTo>
                <a:lnTo>
                  <a:pt x="3466332" y="7660550"/>
                </a:lnTo>
                <a:lnTo>
                  <a:pt x="3426825" y="7664874"/>
                </a:lnTo>
                <a:lnTo>
                  <a:pt x="3387156" y="7666264"/>
                </a:lnTo>
                <a:lnTo>
                  <a:pt x="3347492" y="7664720"/>
                </a:lnTo>
                <a:lnTo>
                  <a:pt x="3308003" y="7660242"/>
                </a:lnTo>
                <a:lnTo>
                  <a:pt x="3268856" y="7652832"/>
                </a:lnTo>
                <a:lnTo>
                  <a:pt x="3230220" y="7642488"/>
                </a:lnTo>
                <a:lnTo>
                  <a:pt x="3192264" y="7629213"/>
                </a:lnTo>
                <a:lnTo>
                  <a:pt x="3155156" y="7613005"/>
                </a:lnTo>
                <a:lnTo>
                  <a:pt x="3119063" y="7593866"/>
                </a:lnTo>
                <a:lnTo>
                  <a:pt x="267324" y="5940058"/>
                </a:lnTo>
                <a:lnTo>
                  <a:pt x="232788" y="5918236"/>
                </a:lnTo>
                <a:lnTo>
                  <a:pt x="200293" y="5894076"/>
                </a:lnTo>
                <a:lnTo>
                  <a:pt x="169922" y="5867724"/>
                </a:lnTo>
                <a:lnTo>
                  <a:pt x="141757" y="5839326"/>
                </a:lnTo>
                <a:lnTo>
                  <a:pt x="115884" y="5809028"/>
                </a:lnTo>
                <a:lnTo>
                  <a:pt x="92388" y="5776975"/>
                </a:lnTo>
                <a:lnTo>
                  <a:pt x="71350" y="5743315"/>
                </a:lnTo>
                <a:lnTo>
                  <a:pt x="52856" y="5708193"/>
                </a:lnTo>
                <a:lnTo>
                  <a:pt x="36989" y="5671755"/>
                </a:lnTo>
                <a:lnTo>
                  <a:pt x="23834" y="5634148"/>
                </a:lnTo>
                <a:lnTo>
                  <a:pt x="13472" y="5595517"/>
                </a:lnTo>
                <a:lnTo>
                  <a:pt x="5990" y="5556009"/>
                </a:lnTo>
                <a:lnTo>
                  <a:pt x="1472" y="5515769"/>
                </a:lnTo>
                <a:lnTo>
                  <a:pt x="0" y="5474944"/>
                </a:lnTo>
                <a:lnTo>
                  <a:pt x="6376" y="2178186"/>
                </a:lnTo>
                <a:lnTo>
                  <a:pt x="8008" y="2137365"/>
                </a:lnTo>
                <a:lnTo>
                  <a:pt x="12684" y="2097142"/>
                </a:lnTo>
                <a:lnTo>
                  <a:pt x="20320" y="2057662"/>
                </a:lnTo>
                <a:lnTo>
                  <a:pt x="30832" y="2019071"/>
                </a:lnTo>
                <a:lnTo>
                  <a:pt x="44135" y="1981515"/>
                </a:lnTo>
                <a:lnTo>
                  <a:pt x="60144" y="1945139"/>
                </a:lnTo>
                <a:lnTo>
                  <a:pt x="78775" y="1910089"/>
                </a:lnTo>
                <a:lnTo>
                  <a:pt x="99944" y="1876512"/>
                </a:lnTo>
                <a:lnTo>
                  <a:pt x="123566" y="1844551"/>
                </a:lnTo>
                <a:lnTo>
                  <a:pt x="149557" y="1814354"/>
                </a:lnTo>
                <a:lnTo>
                  <a:pt x="177831" y="1786065"/>
                </a:lnTo>
                <a:lnTo>
                  <a:pt x="208306" y="1759832"/>
                </a:lnTo>
                <a:lnTo>
                  <a:pt x="240894" y="1735799"/>
                </a:lnTo>
                <a:lnTo>
                  <a:pt x="275514" y="1714112"/>
                </a:lnTo>
                <a:lnTo>
                  <a:pt x="3133730" y="71347"/>
                </a:lnTo>
                <a:lnTo>
                  <a:pt x="3169896" y="52350"/>
                </a:lnTo>
                <a:lnTo>
                  <a:pt x="3207066" y="36287"/>
                </a:lnTo>
                <a:lnTo>
                  <a:pt x="3245074" y="23161"/>
                </a:lnTo>
                <a:lnTo>
                  <a:pt x="3283750" y="12970"/>
                </a:lnTo>
                <a:lnTo>
                  <a:pt x="3322925" y="5712"/>
                </a:lnTo>
                <a:lnTo>
                  <a:pt x="3362432" y="138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anchor="ctr" anchorCtr="1">
            <a:noAutofit/>
          </a:bodyPr>
          <a:lstStyle/>
          <a:p>
            <a:pPr marL="0" marR="0" lvl="0" indent="0" defTabSz="55449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Insert image here</a:t>
            </a:r>
          </a:p>
        </p:txBody>
      </p:sp>
      <p:sp>
        <p:nvSpPr>
          <p:cNvPr id="15" name="object 3">
            <a:extLst>
              <a:ext uri="{FF2B5EF4-FFF2-40B4-BE49-F238E27FC236}">
                <a16:creationId xmlns:a16="http://schemas.microsoft.com/office/drawing/2014/main" id="{E6BC2685-2D44-6A4D-0020-B4797CB308F0}"/>
              </a:ext>
            </a:extLst>
          </p:cNvPr>
          <p:cNvSpPr/>
          <p:nvPr userDrawn="1"/>
        </p:nvSpPr>
        <p:spPr>
          <a:xfrm>
            <a:off x="1272429" y="6359019"/>
            <a:ext cx="10443684" cy="258315"/>
          </a:xfrm>
          <a:custGeom>
            <a:avLst/>
            <a:gdLst/>
            <a:ahLst/>
            <a:cxnLst/>
            <a:rect l="l" t="t" r="r" b="b"/>
            <a:pathLst>
              <a:path w="16779875">
                <a:moveTo>
                  <a:pt x="0" y="0"/>
                </a:moveTo>
                <a:lnTo>
                  <a:pt x="16779342" y="0"/>
                </a:lnTo>
              </a:path>
            </a:pathLst>
          </a:custGeom>
          <a:ln w="20941">
            <a:solidFill>
              <a:srgbClr val="AE2573"/>
            </a:solidFill>
          </a:ln>
        </p:spPr>
        <p:txBody>
          <a:bodyPr wrap="square" lIns="0" tIns="0" rIns="0" bIns="0" rtlCol="0"/>
          <a:lstStyle/>
          <a:p>
            <a:endParaRPr sz="1092" dirty="0"/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5ABAB043-9263-C33C-D471-8A1806DE4EA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 b="38254"/>
          <a:stretch/>
        </p:blipFill>
        <p:spPr>
          <a:xfrm>
            <a:off x="229219" y="6171581"/>
            <a:ext cx="1232162" cy="445754"/>
          </a:xfrm>
          <a:prstGeom prst="rect">
            <a:avLst/>
          </a:prstGeom>
        </p:spPr>
      </p:pic>
      <p:sp>
        <p:nvSpPr>
          <p:cNvPr id="12" name="Text Placeholder 134">
            <a:extLst>
              <a:ext uri="{FF2B5EF4-FFF2-40B4-BE49-F238E27FC236}">
                <a16:creationId xmlns:a16="http://schemas.microsoft.com/office/drawing/2014/main" id="{78C27DBC-74FE-329E-727C-918B23E8CD6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69195" y="1266632"/>
            <a:ext cx="4135335" cy="834094"/>
          </a:xfrm>
          <a:prstGeom prst="rect">
            <a:avLst/>
          </a:prstGeom>
        </p:spPr>
        <p:txBody>
          <a:bodyPr/>
          <a:lstStyle>
            <a:lvl1pPr>
              <a:defRPr sz="3638" b="1">
                <a:solidFill>
                  <a:srgbClr val="BF007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Heading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3517A741-3329-CD23-5E26-3930E632399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 t="22500" r="28064"/>
          <a:stretch/>
        </p:blipFill>
        <p:spPr>
          <a:xfrm>
            <a:off x="8893416" y="0"/>
            <a:ext cx="3298584" cy="4659538"/>
          </a:xfrm>
          <a:prstGeom prst="rect">
            <a:avLst/>
          </a:prstGeom>
        </p:spPr>
      </p:pic>
      <p:sp>
        <p:nvSpPr>
          <p:cNvPr id="2" name="Text Placeholder 134">
            <a:extLst>
              <a:ext uri="{FF2B5EF4-FFF2-40B4-BE49-F238E27FC236}">
                <a16:creationId xmlns:a16="http://schemas.microsoft.com/office/drawing/2014/main" id="{EBB03EDC-5BFE-B063-C7B9-ABB6BD39CA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69195" y="2221381"/>
            <a:ext cx="5218749" cy="4137638"/>
          </a:xfrm>
          <a:prstGeom prst="rect">
            <a:avLst/>
          </a:prstGeom>
        </p:spPr>
        <p:txBody>
          <a:bodyPr/>
          <a:lstStyle>
            <a:lvl1pPr>
              <a:defRPr sz="2426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dolore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dolore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513671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long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3">
            <a:extLst>
              <a:ext uri="{FF2B5EF4-FFF2-40B4-BE49-F238E27FC236}">
                <a16:creationId xmlns:a16="http://schemas.microsoft.com/office/drawing/2014/main" id="{058863F9-D66B-19FE-9659-E286871EB6B3}"/>
              </a:ext>
            </a:extLst>
          </p:cNvPr>
          <p:cNvSpPr/>
          <p:nvPr userDrawn="1"/>
        </p:nvSpPr>
        <p:spPr>
          <a:xfrm>
            <a:off x="1272429" y="6359019"/>
            <a:ext cx="10443684" cy="258315"/>
          </a:xfrm>
          <a:custGeom>
            <a:avLst/>
            <a:gdLst/>
            <a:ahLst/>
            <a:cxnLst/>
            <a:rect l="l" t="t" r="r" b="b"/>
            <a:pathLst>
              <a:path w="16779875">
                <a:moveTo>
                  <a:pt x="0" y="0"/>
                </a:moveTo>
                <a:lnTo>
                  <a:pt x="16779342" y="0"/>
                </a:lnTo>
              </a:path>
            </a:pathLst>
          </a:custGeom>
          <a:ln w="20941">
            <a:solidFill>
              <a:srgbClr val="AE2573"/>
            </a:solidFill>
          </a:ln>
        </p:spPr>
        <p:txBody>
          <a:bodyPr wrap="square" lIns="0" tIns="0" rIns="0" bIns="0" rtlCol="0"/>
          <a:lstStyle/>
          <a:p>
            <a:endParaRPr sz="1092" dirty="0"/>
          </a:p>
        </p:txBody>
      </p:sp>
      <p:sp>
        <p:nvSpPr>
          <p:cNvPr id="18" name="Text Placeholder 134">
            <a:extLst>
              <a:ext uri="{FF2B5EF4-FFF2-40B4-BE49-F238E27FC236}">
                <a16:creationId xmlns:a16="http://schemas.microsoft.com/office/drawing/2014/main" id="{AE3EBF62-F7D8-A61C-1B53-901C51B7FEF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267501" y="2221380"/>
            <a:ext cx="8201902" cy="468296"/>
          </a:xfrm>
          <a:prstGeom prst="rect">
            <a:avLst/>
          </a:prstGeom>
        </p:spPr>
        <p:txBody>
          <a:bodyPr/>
          <a:lstStyle>
            <a:lvl1pPr>
              <a:defRPr sz="2426" b="0">
                <a:solidFill>
                  <a:srgbClr val="005FB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Sub Heading</a:t>
            </a:r>
          </a:p>
        </p:txBody>
      </p:sp>
      <p:sp>
        <p:nvSpPr>
          <p:cNvPr id="19" name="Text Placeholder 134">
            <a:extLst>
              <a:ext uri="{FF2B5EF4-FFF2-40B4-BE49-F238E27FC236}">
                <a16:creationId xmlns:a16="http://schemas.microsoft.com/office/drawing/2014/main" id="{44D5E909-9BB9-327B-3D39-95694A834D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64407" y="2783395"/>
            <a:ext cx="8201902" cy="2850485"/>
          </a:xfrm>
          <a:prstGeom prst="rect">
            <a:avLst/>
          </a:prstGeom>
        </p:spPr>
        <p:txBody>
          <a:bodyPr/>
          <a:lstStyle>
            <a:lvl1pPr>
              <a:defRPr sz="194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dolore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dolore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</a:t>
            </a:r>
          </a:p>
        </p:txBody>
      </p:sp>
      <p:pic>
        <p:nvPicPr>
          <p:cNvPr id="21" name="Graphic 20">
            <a:extLst>
              <a:ext uri="{FF2B5EF4-FFF2-40B4-BE49-F238E27FC236}">
                <a16:creationId xmlns:a16="http://schemas.microsoft.com/office/drawing/2014/main" id="{B84D65BA-1D1F-C854-55EE-0E31FC03A5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38254"/>
          <a:stretch/>
        </p:blipFill>
        <p:spPr>
          <a:xfrm>
            <a:off x="229219" y="6171581"/>
            <a:ext cx="1232162" cy="445754"/>
          </a:xfrm>
          <a:prstGeom prst="rect">
            <a:avLst/>
          </a:prstGeom>
        </p:spPr>
      </p:pic>
      <p:sp>
        <p:nvSpPr>
          <p:cNvPr id="2" name="Text Placeholder 134">
            <a:extLst>
              <a:ext uri="{FF2B5EF4-FFF2-40B4-BE49-F238E27FC236}">
                <a16:creationId xmlns:a16="http://schemas.microsoft.com/office/drawing/2014/main" id="{200DDC93-0F95-B9DC-25C0-1A069AD798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55674" y="1266632"/>
            <a:ext cx="8201902" cy="834094"/>
          </a:xfrm>
          <a:prstGeom prst="rect">
            <a:avLst/>
          </a:prstGeom>
        </p:spPr>
        <p:txBody>
          <a:bodyPr/>
          <a:lstStyle>
            <a:lvl1pPr>
              <a:defRPr sz="3638" b="1">
                <a:solidFill>
                  <a:srgbClr val="BF007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Heading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6F5BDFD3-7F22-C2FD-35C2-5D7759F54CB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t="22500" r="28064"/>
          <a:stretch/>
        </p:blipFill>
        <p:spPr>
          <a:xfrm>
            <a:off x="8893416" y="0"/>
            <a:ext cx="3298584" cy="4659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076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page long colum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3">
            <a:extLst>
              <a:ext uri="{FF2B5EF4-FFF2-40B4-BE49-F238E27FC236}">
                <a16:creationId xmlns:a16="http://schemas.microsoft.com/office/drawing/2014/main" id="{EE8E4AD7-82E1-86B9-07C5-840C87C0D570}"/>
              </a:ext>
            </a:extLst>
          </p:cNvPr>
          <p:cNvSpPr/>
          <p:nvPr userDrawn="1"/>
        </p:nvSpPr>
        <p:spPr>
          <a:xfrm>
            <a:off x="1272429" y="6359019"/>
            <a:ext cx="10443684" cy="258315"/>
          </a:xfrm>
          <a:custGeom>
            <a:avLst/>
            <a:gdLst/>
            <a:ahLst/>
            <a:cxnLst/>
            <a:rect l="l" t="t" r="r" b="b"/>
            <a:pathLst>
              <a:path w="16779875">
                <a:moveTo>
                  <a:pt x="0" y="0"/>
                </a:moveTo>
                <a:lnTo>
                  <a:pt x="16779342" y="0"/>
                </a:lnTo>
              </a:path>
            </a:pathLst>
          </a:custGeom>
          <a:ln w="20941">
            <a:solidFill>
              <a:srgbClr val="AE2573"/>
            </a:solidFill>
          </a:ln>
        </p:spPr>
        <p:txBody>
          <a:bodyPr wrap="square" lIns="0" tIns="0" rIns="0" bIns="0" rtlCol="0"/>
          <a:lstStyle/>
          <a:p>
            <a:endParaRPr sz="1092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A9366B25-1F35-FE66-B72F-0BED3CDD92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38254"/>
          <a:stretch/>
        </p:blipFill>
        <p:spPr>
          <a:xfrm>
            <a:off x="229219" y="6171581"/>
            <a:ext cx="1232162" cy="445754"/>
          </a:xfrm>
          <a:prstGeom prst="rect">
            <a:avLst/>
          </a:prstGeom>
        </p:spPr>
      </p:pic>
      <p:sp>
        <p:nvSpPr>
          <p:cNvPr id="4" name="Text Placeholder 134">
            <a:extLst>
              <a:ext uri="{FF2B5EF4-FFF2-40B4-BE49-F238E27FC236}">
                <a16:creationId xmlns:a16="http://schemas.microsoft.com/office/drawing/2014/main" id="{779EFA97-62C2-AB37-6AA7-F1846EA8238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267501" y="2221380"/>
            <a:ext cx="8201902" cy="468296"/>
          </a:xfrm>
          <a:prstGeom prst="rect">
            <a:avLst/>
          </a:prstGeom>
        </p:spPr>
        <p:txBody>
          <a:bodyPr/>
          <a:lstStyle>
            <a:lvl1pPr>
              <a:defRPr sz="2426" b="0">
                <a:solidFill>
                  <a:srgbClr val="005FB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Sub Heading</a:t>
            </a:r>
          </a:p>
        </p:txBody>
      </p:sp>
      <p:sp>
        <p:nvSpPr>
          <p:cNvPr id="5" name="Text Placeholder 134">
            <a:extLst>
              <a:ext uri="{FF2B5EF4-FFF2-40B4-BE49-F238E27FC236}">
                <a16:creationId xmlns:a16="http://schemas.microsoft.com/office/drawing/2014/main" id="{A5C6292C-94BF-ED40-E233-9CFEDE3256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64407" y="2783395"/>
            <a:ext cx="8201902" cy="2850485"/>
          </a:xfrm>
          <a:prstGeom prst="rect">
            <a:avLst/>
          </a:prstGeom>
        </p:spPr>
        <p:txBody>
          <a:bodyPr/>
          <a:lstStyle>
            <a:lvl1pPr>
              <a:defRPr sz="194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dolore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nonummy</a:t>
            </a:r>
            <a:r>
              <a:rPr lang="en-GB" dirty="0"/>
              <a:t> </a:t>
            </a:r>
            <a:r>
              <a:rPr lang="en-GB" dirty="0" err="1"/>
              <a:t>nibh</a:t>
            </a:r>
            <a:r>
              <a:rPr lang="en-GB" dirty="0"/>
              <a:t> </a:t>
            </a:r>
            <a:r>
              <a:rPr lang="en-GB" dirty="0" err="1"/>
              <a:t>euismod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laoreet</a:t>
            </a:r>
            <a:r>
              <a:rPr lang="en-GB" dirty="0"/>
              <a:t> dolore magna </a:t>
            </a:r>
            <a:r>
              <a:rPr lang="en-GB" dirty="0" err="1"/>
              <a:t>aliquam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 </a:t>
            </a:r>
            <a:r>
              <a:rPr lang="en-GB" dirty="0" err="1"/>
              <a:t>volutpat</a:t>
            </a:r>
            <a:r>
              <a:rPr lang="en-GB" dirty="0"/>
              <a:t>. </a:t>
            </a:r>
          </a:p>
        </p:txBody>
      </p:sp>
      <p:sp>
        <p:nvSpPr>
          <p:cNvPr id="6" name="Text Placeholder 134">
            <a:extLst>
              <a:ext uri="{FF2B5EF4-FFF2-40B4-BE49-F238E27FC236}">
                <a16:creationId xmlns:a16="http://schemas.microsoft.com/office/drawing/2014/main" id="{20DD3738-B933-EE7B-3445-62C5322DD5A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55674" y="1266632"/>
            <a:ext cx="8201902" cy="834094"/>
          </a:xfrm>
          <a:prstGeom prst="rect">
            <a:avLst/>
          </a:prstGeom>
        </p:spPr>
        <p:txBody>
          <a:bodyPr/>
          <a:lstStyle>
            <a:lvl1pPr>
              <a:defRPr sz="3638" b="1">
                <a:solidFill>
                  <a:srgbClr val="BF007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Heading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D172D2CD-E6EF-9F18-DF57-E23F84B6E63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t="36061" r="26706" b="-3850"/>
          <a:stretch/>
        </p:blipFill>
        <p:spPr>
          <a:xfrm>
            <a:off x="8730027" y="0"/>
            <a:ext cx="3461973" cy="3567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203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1729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277246" eaLnBrk="1" hangingPunct="1">
        <a:defRPr>
          <a:latin typeface="+mn-lt"/>
          <a:ea typeface="+mn-ea"/>
          <a:cs typeface="+mn-cs"/>
        </a:defRPr>
      </a:lvl2pPr>
      <a:lvl3pPr marL="554492" eaLnBrk="1" hangingPunct="1">
        <a:defRPr>
          <a:latin typeface="+mn-lt"/>
          <a:ea typeface="+mn-ea"/>
          <a:cs typeface="+mn-cs"/>
        </a:defRPr>
      </a:lvl3pPr>
      <a:lvl4pPr marL="831738" eaLnBrk="1" hangingPunct="1">
        <a:defRPr>
          <a:latin typeface="+mn-lt"/>
          <a:ea typeface="+mn-ea"/>
          <a:cs typeface="+mn-cs"/>
        </a:defRPr>
      </a:lvl4pPr>
      <a:lvl5pPr marL="1108984" eaLnBrk="1" hangingPunct="1">
        <a:defRPr>
          <a:latin typeface="+mn-lt"/>
          <a:ea typeface="+mn-ea"/>
          <a:cs typeface="+mn-cs"/>
        </a:defRPr>
      </a:lvl5pPr>
      <a:lvl6pPr marL="1386230" eaLnBrk="1" hangingPunct="1">
        <a:defRPr>
          <a:latin typeface="+mn-lt"/>
          <a:ea typeface="+mn-ea"/>
          <a:cs typeface="+mn-cs"/>
        </a:defRPr>
      </a:lvl6pPr>
      <a:lvl7pPr marL="1663476" eaLnBrk="1" hangingPunct="1">
        <a:defRPr>
          <a:latin typeface="+mn-lt"/>
          <a:ea typeface="+mn-ea"/>
          <a:cs typeface="+mn-cs"/>
        </a:defRPr>
      </a:lvl7pPr>
      <a:lvl8pPr marL="1940723" eaLnBrk="1" hangingPunct="1">
        <a:defRPr>
          <a:latin typeface="+mn-lt"/>
          <a:ea typeface="+mn-ea"/>
          <a:cs typeface="+mn-cs"/>
        </a:defRPr>
      </a:lvl8pPr>
      <a:lvl9pPr marL="2217969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277246" eaLnBrk="1" hangingPunct="1">
        <a:defRPr>
          <a:latin typeface="+mn-lt"/>
          <a:ea typeface="+mn-ea"/>
          <a:cs typeface="+mn-cs"/>
        </a:defRPr>
      </a:lvl2pPr>
      <a:lvl3pPr marL="554492" eaLnBrk="1" hangingPunct="1">
        <a:defRPr>
          <a:latin typeface="+mn-lt"/>
          <a:ea typeface="+mn-ea"/>
          <a:cs typeface="+mn-cs"/>
        </a:defRPr>
      </a:lvl3pPr>
      <a:lvl4pPr marL="831738" eaLnBrk="1" hangingPunct="1">
        <a:defRPr>
          <a:latin typeface="+mn-lt"/>
          <a:ea typeface="+mn-ea"/>
          <a:cs typeface="+mn-cs"/>
        </a:defRPr>
      </a:lvl4pPr>
      <a:lvl5pPr marL="1108984" eaLnBrk="1" hangingPunct="1">
        <a:defRPr>
          <a:latin typeface="+mn-lt"/>
          <a:ea typeface="+mn-ea"/>
          <a:cs typeface="+mn-cs"/>
        </a:defRPr>
      </a:lvl5pPr>
      <a:lvl6pPr marL="1386230" eaLnBrk="1" hangingPunct="1">
        <a:defRPr>
          <a:latin typeface="+mn-lt"/>
          <a:ea typeface="+mn-ea"/>
          <a:cs typeface="+mn-cs"/>
        </a:defRPr>
      </a:lvl6pPr>
      <a:lvl7pPr marL="1663476" eaLnBrk="1" hangingPunct="1">
        <a:defRPr>
          <a:latin typeface="+mn-lt"/>
          <a:ea typeface="+mn-ea"/>
          <a:cs typeface="+mn-cs"/>
        </a:defRPr>
      </a:lvl7pPr>
      <a:lvl8pPr marL="1940723" eaLnBrk="1" hangingPunct="1">
        <a:defRPr>
          <a:latin typeface="+mn-lt"/>
          <a:ea typeface="+mn-ea"/>
          <a:cs typeface="+mn-cs"/>
        </a:defRPr>
      </a:lvl8pPr>
      <a:lvl9pPr marL="2217969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918289-07D7-598B-2FB7-B541E233C5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989879" y="2458638"/>
            <a:ext cx="6221053" cy="970362"/>
          </a:xfrm>
          <a:ln>
            <a:noFill/>
          </a:ln>
        </p:spPr>
        <p:txBody>
          <a:bodyPr/>
          <a:lstStyle/>
          <a:p>
            <a:r>
              <a:rPr lang="en-US" dirty="0">
                <a:solidFill>
                  <a:srgbClr val="005FBF"/>
                </a:solidFill>
              </a:rPr>
              <a:t>Finance Update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4795730-E0FA-AC90-22D4-AFDB78E1C5A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095387" y="3444421"/>
            <a:ext cx="8296387" cy="970362"/>
          </a:xfrm>
        </p:spPr>
        <p:txBody>
          <a:bodyPr/>
          <a:lstStyle/>
          <a:p>
            <a:r>
              <a:rPr lang="en-US" dirty="0">
                <a:solidFill>
                  <a:srgbClr val="CA498F"/>
                </a:solidFill>
              </a:rPr>
              <a:t>Month 8 2024/2025 </a:t>
            </a:r>
          </a:p>
        </p:txBody>
      </p:sp>
    </p:spTree>
    <p:extLst>
      <p:ext uri="{BB962C8B-B14F-4D97-AF65-F5344CB8AC3E}">
        <p14:creationId xmlns:p14="http://schemas.microsoft.com/office/powerpoint/2010/main" val="922403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36B47D33-EAA0-4C7D-8928-138174C3F3F0}"/>
              </a:ext>
            </a:extLst>
          </p:cNvPr>
          <p:cNvSpPr txBox="1">
            <a:spLocks/>
          </p:cNvSpPr>
          <p:nvPr/>
        </p:nvSpPr>
        <p:spPr>
          <a:xfrm>
            <a:off x="1995336" y="397906"/>
            <a:ext cx="8201327" cy="834094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0" eaLnBrk="1" hangingPunct="1">
              <a:defRPr sz="3638" b="1">
                <a:solidFill>
                  <a:srgbClr val="BF007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77246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54492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31738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108984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386230" eaLnBrk="1" hangingPunct="1">
              <a:defRPr>
                <a:latin typeface="+mn-lt"/>
                <a:ea typeface="+mn-ea"/>
                <a:cs typeface="+mn-cs"/>
              </a:defRPr>
            </a:lvl6pPr>
            <a:lvl7pPr marL="1663476" eaLnBrk="1" hangingPunct="1">
              <a:defRPr>
                <a:latin typeface="+mn-lt"/>
                <a:ea typeface="+mn-ea"/>
                <a:cs typeface="+mn-cs"/>
              </a:defRPr>
            </a:lvl7pPr>
            <a:lvl8pPr marL="1940723" eaLnBrk="1" hangingPunct="1">
              <a:defRPr>
                <a:latin typeface="+mn-lt"/>
                <a:ea typeface="+mn-ea"/>
                <a:cs typeface="+mn-cs"/>
              </a:defRPr>
            </a:lvl8pPr>
            <a:lvl9pPr marL="2217969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kern="0" dirty="0">
                <a:solidFill>
                  <a:srgbClr val="005FBF"/>
                </a:solidFill>
                <a:latin typeface="Arial"/>
                <a:cs typeface="Arial"/>
              </a:rPr>
              <a:t>Month 8 Financial Position </a:t>
            </a:r>
            <a:endParaRPr lang="en-US" kern="0" dirty="0">
              <a:solidFill>
                <a:srgbClr val="005FBF"/>
              </a:solidFill>
            </a:endParaRP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95EE1F71-4C9F-2403-9C5D-DDDB35F08310}"/>
              </a:ext>
            </a:extLst>
          </p:cNvPr>
          <p:cNvSpPr txBox="1">
            <a:spLocks/>
          </p:cNvSpPr>
          <p:nvPr/>
        </p:nvSpPr>
        <p:spPr>
          <a:xfrm>
            <a:off x="1371205" y="3684513"/>
            <a:ext cx="8601115" cy="2682732"/>
          </a:xfrm>
          <a:prstGeom prst="rect">
            <a:avLst/>
          </a:prstGeom>
        </p:spPr>
        <p:txBody>
          <a:bodyPr/>
          <a:lstStyle>
            <a:lvl1pPr marL="0" eaLnBrk="1" hangingPunct="1">
              <a:defRPr sz="1940" b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77246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54492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31738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108984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386230" eaLnBrk="1" hangingPunct="1">
              <a:defRPr>
                <a:latin typeface="+mn-lt"/>
                <a:ea typeface="+mn-ea"/>
                <a:cs typeface="+mn-cs"/>
              </a:defRPr>
            </a:lvl6pPr>
            <a:lvl7pPr marL="1663476" eaLnBrk="1" hangingPunct="1">
              <a:defRPr>
                <a:latin typeface="+mn-lt"/>
                <a:ea typeface="+mn-ea"/>
                <a:cs typeface="+mn-cs"/>
              </a:defRPr>
            </a:lvl7pPr>
            <a:lvl8pPr marL="1940723" eaLnBrk="1" hangingPunct="1">
              <a:defRPr>
                <a:latin typeface="+mn-lt"/>
                <a:ea typeface="+mn-ea"/>
                <a:cs typeface="+mn-cs"/>
              </a:defRPr>
            </a:lvl8pPr>
            <a:lvl9pPr marL="2217969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kern="0" dirty="0"/>
              <a:t>£3.1m unspent YTD. Plans are agreed and in place to bring the Alliance to a balanced position by year end.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kern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kern="0" dirty="0"/>
              <a:t>Pay variance is due to vacancies across the division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kern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kern="0" dirty="0"/>
              <a:t>Non Pay variance largely driven by budget profiling, we expect actuals to catch up in Quarter 4 when activity is approved and billed by other Trusts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kern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kern="0" dirty="0"/>
              <a:t>Annual budget does not reflect the £1.165m monies to be returned to the ICB</a:t>
            </a:r>
          </a:p>
          <a:p>
            <a:endParaRPr lang="en-GB" sz="1600" kern="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AB4B0F1-5A6B-2FBA-E27B-E4F5724F8C7E}"/>
              </a:ext>
            </a:extLst>
          </p:cNvPr>
          <p:cNvPicPr>
            <a:picLocks noChangeAspect="1" noChangeArrowheads="1"/>
            <a:extLst>
              <a:ext uri="{84589F7E-364E-4C9E-8A38-B11213B215E9}">
                <a14:cameraTool xmlns:a14="http://schemas.microsoft.com/office/drawing/2010/main" cellRange="$N$2:$R$7"/>
              </a:ext>
            </a:extLst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6864" y="1632753"/>
            <a:ext cx="9049799" cy="1890624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a14" a14:legacySpreadsheetColorIndex="9"/>
          </a:solidFill>
          <a:ln w="9525">
            <a:solidFill>
              <a:srgbClr xmlns:mc="http://schemas.openxmlformats.org/markup-compatibility/2006" xmlns:a14="http://schemas.microsoft.com/office/drawing/2010/main" val="000000" mc:Ignorable="a14" a14:legacySpreadsheetColorIndex="64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38854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36B47D33-EAA0-4C7D-8928-138174C3F3F0}"/>
              </a:ext>
            </a:extLst>
          </p:cNvPr>
          <p:cNvSpPr txBox="1">
            <a:spLocks/>
          </p:cNvSpPr>
          <p:nvPr/>
        </p:nvSpPr>
        <p:spPr>
          <a:xfrm>
            <a:off x="1995335" y="407779"/>
            <a:ext cx="8201327" cy="834094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0" eaLnBrk="1" hangingPunct="1">
              <a:defRPr sz="3638" b="1">
                <a:solidFill>
                  <a:srgbClr val="BF007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77246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54492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31738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108984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386230" eaLnBrk="1" hangingPunct="1">
              <a:defRPr>
                <a:latin typeface="+mn-lt"/>
                <a:ea typeface="+mn-ea"/>
                <a:cs typeface="+mn-cs"/>
              </a:defRPr>
            </a:lvl6pPr>
            <a:lvl7pPr marL="1663476" eaLnBrk="1" hangingPunct="1">
              <a:defRPr>
                <a:latin typeface="+mn-lt"/>
                <a:ea typeface="+mn-ea"/>
                <a:cs typeface="+mn-cs"/>
              </a:defRPr>
            </a:lvl7pPr>
            <a:lvl8pPr marL="1940723" eaLnBrk="1" hangingPunct="1">
              <a:defRPr>
                <a:latin typeface="+mn-lt"/>
                <a:ea typeface="+mn-ea"/>
                <a:cs typeface="+mn-cs"/>
              </a:defRPr>
            </a:lvl8pPr>
            <a:lvl9pPr marL="2217969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kern="0" dirty="0">
                <a:solidFill>
                  <a:srgbClr val="005FBF"/>
                </a:solidFill>
                <a:latin typeface="Arial"/>
                <a:cs typeface="Arial"/>
              </a:rPr>
              <a:t>Month 8 Financial Position </a:t>
            </a:r>
            <a:endParaRPr lang="en-US" kern="0" dirty="0">
              <a:solidFill>
                <a:srgbClr val="005FBF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9DDF98C-3991-905E-96F6-D3F7C0077FC3}"/>
              </a:ext>
            </a:extLst>
          </p:cNvPr>
          <p:cNvPicPr>
            <a:picLocks noChangeAspect="1" noChangeArrowheads="1"/>
            <a:extLst>
              <a:ext uri="{84589F7E-364E-4C9E-8A38-B11213B215E9}">
                <a14:cameraTool xmlns:a14="http://schemas.microsoft.com/office/drawing/2010/main" cellRange="$B$1:$K$21" spid="_x0000_s16390"/>
              </a:ext>
            </a:extLst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322" y="1244215"/>
            <a:ext cx="10015304" cy="451841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a14" a14:legacySpreadsheetColorIndex="9"/>
          </a:solidFill>
          <a:ln w="9525">
            <a:solidFill>
              <a:srgbClr xmlns:mc="http://schemas.openxmlformats.org/markup-compatibility/2006" xmlns:a14="http://schemas.microsoft.com/office/drawing/2010/main" val="000000" mc:Ignorable="a14" a14:legacySpreadsheetColorIndex="64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496486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36B47D33-EAA0-4C7D-8928-138174C3F3F0}"/>
              </a:ext>
            </a:extLst>
          </p:cNvPr>
          <p:cNvSpPr txBox="1">
            <a:spLocks/>
          </p:cNvSpPr>
          <p:nvPr/>
        </p:nvSpPr>
        <p:spPr>
          <a:xfrm>
            <a:off x="1995336" y="391839"/>
            <a:ext cx="8201327" cy="834094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0" eaLnBrk="1" hangingPunct="1">
              <a:defRPr sz="3638" b="1">
                <a:solidFill>
                  <a:srgbClr val="BF007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77246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54492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31738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108984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386230" eaLnBrk="1" hangingPunct="1">
              <a:defRPr>
                <a:latin typeface="+mn-lt"/>
                <a:ea typeface="+mn-ea"/>
                <a:cs typeface="+mn-cs"/>
              </a:defRPr>
            </a:lvl6pPr>
            <a:lvl7pPr marL="1663476" eaLnBrk="1" hangingPunct="1">
              <a:defRPr>
                <a:latin typeface="+mn-lt"/>
                <a:ea typeface="+mn-ea"/>
                <a:cs typeface="+mn-cs"/>
              </a:defRPr>
            </a:lvl7pPr>
            <a:lvl8pPr marL="1940723" eaLnBrk="1" hangingPunct="1">
              <a:defRPr>
                <a:latin typeface="+mn-lt"/>
                <a:ea typeface="+mn-ea"/>
                <a:cs typeface="+mn-cs"/>
              </a:defRPr>
            </a:lvl8pPr>
            <a:lvl9pPr marL="2217969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kern="0" dirty="0">
                <a:solidFill>
                  <a:srgbClr val="005FBF"/>
                </a:solidFill>
                <a:latin typeface="Arial"/>
                <a:cs typeface="Arial"/>
              </a:rPr>
              <a:t>Month 8 Financial Position </a:t>
            </a:r>
            <a:endParaRPr lang="en-US" kern="0" dirty="0">
              <a:solidFill>
                <a:srgbClr val="005FBF"/>
              </a:solidFill>
            </a:endParaRP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30169E49-BDE8-3160-D770-B4053072F0F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9019268"/>
              </p:ext>
            </p:extLst>
          </p:nvPr>
        </p:nvGraphicFramePr>
        <p:xfrm>
          <a:off x="2332139" y="1225933"/>
          <a:ext cx="7038363" cy="42017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018987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36B47D33-EAA0-4C7D-8928-138174C3F3F0}"/>
              </a:ext>
            </a:extLst>
          </p:cNvPr>
          <p:cNvSpPr txBox="1">
            <a:spLocks/>
          </p:cNvSpPr>
          <p:nvPr/>
        </p:nvSpPr>
        <p:spPr>
          <a:xfrm>
            <a:off x="1995336" y="391001"/>
            <a:ext cx="8201327" cy="834094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0" eaLnBrk="1" hangingPunct="1">
              <a:defRPr sz="3638" b="1">
                <a:solidFill>
                  <a:srgbClr val="BF007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77246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54492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31738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108984" eaLnBrk="1" hangingPunct="1">
              <a:defRPr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386230" eaLnBrk="1" hangingPunct="1">
              <a:defRPr>
                <a:latin typeface="+mn-lt"/>
                <a:ea typeface="+mn-ea"/>
                <a:cs typeface="+mn-cs"/>
              </a:defRPr>
            </a:lvl6pPr>
            <a:lvl7pPr marL="1663476" eaLnBrk="1" hangingPunct="1">
              <a:defRPr>
                <a:latin typeface="+mn-lt"/>
                <a:ea typeface="+mn-ea"/>
                <a:cs typeface="+mn-cs"/>
              </a:defRPr>
            </a:lvl7pPr>
            <a:lvl8pPr marL="1940723" eaLnBrk="1" hangingPunct="1">
              <a:defRPr>
                <a:latin typeface="+mn-lt"/>
                <a:ea typeface="+mn-ea"/>
                <a:cs typeface="+mn-cs"/>
              </a:defRPr>
            </a:lvl8pPr>
            <a:lvl9pPr marL="2217969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kern="0" dirty="0">
                <a:solidFill>
                  <a:srgbClr val="005FBF"/>
                </a:solidFill>
                <a:latin typeface="Arial"/>
                <a:cs typeface="Arial"/>
              </a:rPr>
              <a:t>Summary</a:t>
            </a:r>
            <a:endParaRPr lang="en-US" kern="0" dirty="0">
              <a:solidFill>
                <a:srgbClr val="005FBF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DBFC462-AA09-5B4E-A18A-47D63149B6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381744" y="1486596"/>
            <a:ext cx="8685045" cy="331260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kern="0" dirty="0"/>
              <a:t>£3.1m unspent YTD. Plans are agreed with budget holders to bring the Alliance in line with budget and a balanced position by March 25.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Annual budget does not include any funding to be handed back this year</a:t>
            </a:r>
          </a:p>
          <a:p>
            <a:endParaRPr lang="en-GB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ICB have yet to transact the SDF, TF or AIDF monies.  These are due to be transacted in January and February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Monthly calls with budget holders continue to finalise spend profile for rest of the financial year. Outlook is a balanced position across the Alliance.  </a:t>
            </a:r>
          </a:p>
          <a:p>
            <a:endParaRPr lang="en-GB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49950210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1991 GM Cancer Alliance Powerpoint template  FINAL" id="{A68B482A-CD69-4B90-9D6B-821278017736}" vid="{4EBA2FB7-5101-4B0F-93F4-1226E65193AC}"/>
    </a:ext>
  </a:extLst>
</a:theme>
</file>

<file path=docMetadata/LabelInfo.xml><?xml version="1.0" encoding="utf-8"?>
<clbl:labelList xmlns:clbl="http://schemas.microsoft.com/office/2020/mipLabelMetadata">
  <clbl:label id="{37c354b2-85b0-47f5-b222-07b48d774ee3}" enabled="0" method="" siteId="{37c354b2-85b0-47f5-b222-07b48d774ee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1169</TotalTime>
  <Words>189</Words>
  <Application>Microsoft Office PowerPoint</Application>
  <PresentationFormat>Widescreen</PresentationFormat>
  <Paragraphs>21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Arial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Lindsey McConnochie</dc:creator>
  <cp:lastModifiedBy>PARTRIDGE, Matthew (THE CHRISTIE NHS FOUNDATION TRUST)</cp:lastModifiedBy>
  <cp:revision>129</cp:revision>
  <dcterms:created xsi:type="dcterms:W3CDTF">2019-06-22T21:54:40Z</dcterms:created>
  <dcterms:modified xsi:type="dcterms:W3CDTF">2025-01-08T11:06:46Z</dcterms:modified>
</cp:coreProperties>
</file>